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797675" cy="9926638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4590"/>
  </p:normalViewPr>
  <p:slideViewPr>
    <p:cSldViewPr snapToGrid="0" snapToObjects="1">
      <p:cViewPr varScale="1">
        <p:scale>
          <a:sx n="99" d="100"/>
          <a:sy n="99" d="100"/>
        </p:scale>
        <p:origin x="1230" y="90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36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7211AE-DED3-426E-84C1-673FA4AF9E8C}" type="doc">
      <dgm:prSet loTypeId="urn:microsoft.com/office/officeart/2005/8/layout/orgChart1" loCatId="hierarchy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30560DBC-AB21-41E6-A771-5F8407C40C74}">
      <dgm:prSet phldrT="[Текст]" custT="1"/>
      <dgm:spPr>
        <a:noFill/>
        <a:ln>
          <a:solidFill>
            <a:srgbClr val="003399"/>
          </a:solidFill>
        </a:ln>
        <a:effectLst/>
      </dgm:spPr>
      <dgm:t>
        <a:bodyPr/>
        <a:lstStyle/>
        <a:p>
          <a:r>
            <a:rPr lang="ru-RU" sz="1600" b="0" dirty="0">
              <a:solidFill>
                <a:schemeClr val="tx1"/>
              </a:solidFill>
            </a:rPr>
            <a:t>Уровень ГОТ, установленный в НИУ ВШЭ</a:t>
          </a:r>
        </a:p>
      </dgm:t>
    </dgm:pt>
    <dgm:pt modelId="{64742E71-0989-4F5D-A3E8-BE731A5CBEB4}" type="parTrans" cxnId="{181EF672-ACC3-4212-98EF-AE107E9E05A3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71C9774C-7B37-4930-BBE7-43C28C1BFBC7}" type="sibTrans" cxnId="{181EF672-ACC3-4212-98EF-AE107E9E05A3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FC8638E-155E-47D5-8B49-851AB55005E9}">
      <dgm:prSet phldrT="[Текст]" custT="1"/>
      <dgm:spPr>
        <a:ln>
          <a:solidFill>
            <a:srgbClr val="003399"/>
          </a:solidFill>
        </a:ln>
        <a:effectLst/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ППС (1 ставка)</a:t>
          </a:r>
        </a:p>
      </dgm:t>
    </dgm:pt>
    <dgm:pt modelId="{43089F2C-03C0-4818-8669-E6ECA6290195}" type="parTrans" cxnId="{BC78C94B-C4FB-4992-ACD3-0FA0A89DA79F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DE3FB311-CC1B-495C-951F-F37BB447AACD}" type="sibTrans" cxnId="{BC78C94B-C4FB-4992-ACD3-0FA0A89DA79F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66C83549-6701-48EF-BA9C-A7CCDD8E6416}">
      <dgm:prSet phldrT="[Текст]" custT="1"/>
      <dgm:spPr>
        <a:noFill/>
        <a:ln>
          <a:solidFill>
            <a:srgbClr val="003399"/>
          </a:solidFill>
        </a:ln>
        <a:effectLst/>
      </dgm:spPr>
      <dgm:t>
        <a:bodyPr/>
        <a:lstStyle/>
        <a:p>
          <a:r>
            <a:rPr lang="ru-RU" sz="1600" dirty="0">
              <a:solidFill>
                <a:srgbClr val="003399"/>
              </a:solidFill>
            </a:rPr>
            <a:t>ППС (0,5 ставки)</a:t>
          </a:r>
        </a:p>
      </dgm:t>
    </dgm:pt>
    <dgm:pt modelId="{242B1B81-9FDD-4BD3-8327-8BCD685A6370}" type="parTrans" cxnId="{D84B0839-C8D4-4BCE-9C17-F86FF11BDF6C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EFD32CA-5459-47F8-9003-1E164AF3F0D2}" type="sibTrans" cxnId="{D84B0839-C8D4-4BCE-9C17-F86FF11BDF6C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D00B98D-4CA6-4CC4-9D01-F3EA4509F91D}">
      <dgm:prSet phldrT="[Текст]" custT="1"/>
      <dgm:spPr>
        <a:noFill/>
        <a:ln>
          <a:noFill/>
        </a:ln>
        <a:effectLst/>
      </dgm:spPr>
      <dgm:t>
        <a:bodyPr anchor="t"/>
        <a:lstStyle/>
        <a:p>
          <a:pPr marL="727075" indent="0" algn="l">
            <a:lnSpc>
              <a:spcPct val="100000"/>
            </a:lnSpc>
            <a:spcAft>
              <a:spcPts val="0"/>
            </a:spcAft>
          </a:pPr>
          <a:r>
            <a:rPr lang="ru-RU" sz="1600" dirty="0"/>
            <a:t>Ассистент</a:t>
          </a:r>
        </a:p>
        <a:p>
          <a:pPr marL="727075" indent="0" algn="l">
            <a:lnSpc>
              <a:spcPct val="100000"/>
            </a:lnSpc>
            <a:spcAft>
              <a:spcPts val="0"/>
            </a:spcAft>
          </a:pPr>
          <a:r>
            <a:rPr lang="ru-RU" sz="1600" dirty="0"/>
            <a:t>30 000 руб.</a:t>
          </a:r>
        </a:p>
      </dgm:t>
    </dgm:pt>
    <dgm:pt modelId="{C5515323-8A1E-4333-B05D-C6FFD3490E65}" type="parTrans" cxnId="{5C9660E8-7D5F-4EB9-99A4-4DF3A5EA0268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26A33B2-9E28-4292-AB0E-9F918C654EAF}" type="sibTrans" cxnId="{5C9660E8-7D5F-4EB9-99A4-4DF3A5EA0268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8DEA8CE7-AD42-4665-B328-444613ADCF65}">
      <dgm:prSet phldrT="[Текст]" custT="1"/>
      <dgm:spPr>
        <a:noFill/>
        <a:ln>
          <a:noFill/>
        </a:ln>
        <a:effectLst/>
      </dgm:spPr>
      <dgm:t>
        <a:bodyPr/>
        <a:lstStyle/>
        <a:p>
          <a:pPr marL="0" indent="727075" algn="l">
            <a:lnSpc>
              <a:spcPct val="100000"/>
            </a:lnSpc>
            <a:spcAft>
              <a:spcPts val="0"/>
            </a:spcAft>
          </a:pPr>
          <a:r>
            <a:rPr lang="ru-RU" sz="1600" dirty="0"/>
            <a:t>Старший преподаватель </a:t>
          </a:r>
        </a:p>
        <a:p>
          <a:pPr marL="0" indent="727075" algn="l">
            <a:lnSpc>
              <a:spcPct val="100000"/>
            </a:lnSpc>
            <a:spcAft>
              <a:spcPts val="0"/>
            </a:spcAft>
          </a:pPr>
          <a:r>
            <a:rPr lang="ru-RU" sz="1600" dirty="0"/>
            <a:t>60 000 руб.</a:t>
          </a:r>
        </a:p>
      </dgm:t>
    </dgm:pt>
    <dgm:pt modelId="{65106EB5-AAD8-4A66-99F8-3C2B6B4F39EA}" type="parTrans" cxnId="{9FACD237-1BBB-4A07-AFCA-CA0CD1219581}">
      <dgm:prSet/>
      <dgm:spPr>
        <a:ln>
          <a:solidFill>
            <a:srgbClr val="0070C0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B401BA58-47E7-4271-BBDB-625A6777F02D}" type="sibTrans" cxnId="{9FACD237-1BBB-4A07-AFCA-CA0CD1219581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A2AB14F-DB03-4544-B210-2A39A32A7F70}">
      <dgm:prSet phldrT="[Текст]" custT="1"/>
      <dgm:spPr>
        <a:noFill/>
        <a:ln>
          <a:noFill/>
        </a:ln>
        <a:effectLst/>
      </dgm:spPr>
      <dgm:t>
        <a:bodyPr/>
        <a:lstStyle/>
        <a:p>
          <a:pPr marL="727075" indent="0" algn="l"/>
          <a:r>
            <a:rPr lang="ru-RU" sz="1600" dirty="0"/>
            <a:t>Доцент 75 000 руб.</a:t>
          </a:r>
        </a:p>
      </dgm:t>
    </dgm:pt>
    <dgm:pt modelId="{4D0D9421-0514-49B7-9E1C-D9668FF6B9C4}" type="parTrans" cxnId="{2F5BB983-4CEB-4AEF-A893-599CF7766465}">
      <dgm:prSet/>
      <dgm:spPr>
        <a:ln>
          <a:solidFill>
            <a:srgbClr val="0070C0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4F991F7-A1BB-4D0E-9D4E-E9FAC01332A3}" type="sibTrans" cxnId="{2F5BB983-4CEB-4AEF-A893-599CF776646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0546E0A9-5F28-4771-8F6D-C61B2103D602}">
      <dgm:prSet phldrT="[Текст]" custT="1"/>
      <dgm:spPr>
        <a:noFill/>
        <a:ln>
          <a:noFill/>
        </a:ln>
        <a:effectLst/>
      </dgm:spPr>
      <dgm:t>
        <a:bodyPr/>
        <a:lstStyle/>
        <a:p>
          <a:pPr marL="0" indent="727075" algn="l"/>
          <a:r>
            <a:rPr lang="ru-RU" sz="1600" dirty="0"/>
            <a:t>Профессор 80 000 руб.</a:t>
          </a:r>
        </a:p>
      </dgm:t>
    </dgm:pt>
    <dgm:pt modelId="{8218A114-747C-41F4-B0E7-6A2AE4FB51E4}" type="parTrans" cxnId="{649B6DEF-D5E2-4CB9-ABDF-1497DB2DFBFA}">
      <dgm:prSet/>
      <dgm:spPr>
        <a:ln>
          <a:solidFill>
            <a:srgbClr val="0070C0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AD54289-1DBF-4BEA-9674-B8A17B352667}" type="sibTrans" cxnId="{649B6DEF-D5E2-4CB9-ABDF-1497DB2DFBFA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7C254330-BE18-4848-9417-400E77AE80C9}">
      <dgm:prSet phldrT="[Текст]" custT="1"/>
      <dgm:spPr>
        <a:noFill/>
        <a:ln>
          <a:noFill/>
        </a:ln>
        <a:effectLst/>
      </dgm:spPr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rgbClr val="003399"/>
              </a:solidFill>
              <a:effectLst/>
            </a:rPr>
            <a:t>Ассистент </a:t>
          </a:r>
          <a:r>
            <a:rPr lang="ru-RU" sz="1600" b="0" dirty="0">
              <a:solidFill>
                <a:srgbClr val="003399"/>
              </a:solidFill>
              <a:effectLst/>
            </a:rPr>
            <a:t>15 000 руб.</a:t>
          </a:r>
        </a:p>
      </dgm:t>
    </dgm:pt>
    <dgm:pt modelId="{9F4ACE72-6031-4874-9A55-9252F35FD16B}" type="parTrans" cxnId="{FA5371A4-3AA6-4C24-A747-80A117937C7E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52E153E-C1FF-4B88-B0B4-50A18DD3BB9A}" type="sibTrans" cxnId="{FA5371A4-3AA6-4C24-A747-80A117937C7E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CC7DE444-65E6-4E0A-9A0D-E30924CCE30A}">
      <dgm:prSet phldrT="[Текст]" custT="1"/>
      <dgm:spPr>
        <a:noFill/>
        <a:ln>
          <a:noFill/>
        </a:ln>
        <a:effectLst/>
      </dgm:spPr>
      <dgm:t>
        <a:bodyPr/>
        <a:lstStyle/>
        <a:p>
          <a:pPr marL="0" indent="0" algn="l"/>
          <a:r>
            <a:rPr lang="ru-RU" sz="1600" dirty="0">
              <a:solidFill>
                <a:srgbClr val="003399"/>
              </a:solidFill>
            </a:rPr>
            <a:t>Преподаватель </a:t>
          </a:r>
          <a:r>
            <a:rPr lang="ru-RU" sz="1600" dirty="0" smtClean="0">
              <a:solidFill>
                <a:srgbClr val="003399"/>
              </a:solidFill>
            </a:rPr>
            <a:t>15 </a:t>
          </a:r>
          <a:r>
            <a:rPr lang="ru-RU" sz="1600" dirty="0">
              <a:solidFill>
                <a:srgbClr val="003399"/>
              </a:solidFill>
            </a:rPr>
            <a:t>000 руб.(0,5 от 30,0 </a:t>
          </a:r>
          <a:r>
            <a:rPr lang="ru-RU" sz="1600" dirty="0" err="1">
              <a:solidFill>
                <a:srgbClr val="003399"/>
              </a:solidFill>
            </a:rPr>
            <a:t>т.р</a:t>
          </a:r>
          <a:r>
            <a:rPr lang="ru-RU" sz="1600" dirty="0">
              <a:solidFill>
                <a:srgbClr val="003399"/>
              </a:solidFill>
            </a:rPr>
            <a:t>.)</a:t>
          </a:r>
        </a:p>
      </dgm:t>
    </dgm:pt>
    <dgm:pt modelId="{20546077-D414-44D2-8747-B5001148A74B}" type="parTrans" cxnId="{0A94BBBC-EE6E-44CC-BECE-47ED387A1979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54B7DC7-23D9-4896-9B15-A4D1454092A4}" type="sibTrans" cxnId="{0A94BBBC-EE6E-44CC-BECE-47ED387A1979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6F116EF-DD35-4C91-84D1-2EABC67EF5B5}">
      <dgm:prSet phldrT="[Текст]" custT="1"/>
      <dgm:spPr>
        <a:noFill/>
        <a:ln>
          <a:noFill/>
        </a:ln>
        <a:effectLst/>
      </dgm:spPr>
      <dgm:t>
        <a:bodyPr/>
        <a:lstStyle/>
        <a:p>
          <a:pPr algn="l"/>
          <a:r>
            <a:rPr lang="ru-RU" sz="1600" dirty="0">
              <a:solidFill>
                <a:srgbClr val="003399"/>
              </a:solidFill>
            </a:rPr>
            <a:t>Старший </a:t>
          </a:r>
          <a:r>
            <a:rPr lang="ru-RU" sz="1600" dirty="0" smtClean="0">
              <a:solidFill>
                <a:srgbClr val="003399"/>
              </a:solidFill>
            </a:rPr>
            <a:t>преподаватель</a:t>
          </a:r>
          <a:r>
            <a:rPr lang="ru-RU" sz="1600" dirty="0">
              <a:solidFill>
                <a:srgbClr val="003399"/>
              </a:solidFill>
            </a:rPr>
            <a:t>	</a:t>
          </a:r>
          <a:r>
            <a:rPr lang="ru-RU" sz="1600" dirty="0" smtClean="0">
              <a:solidFill>
                <a:srgbClr val="003399"/>
              </a:solidFill>
            </a:rPr>
            <a:t>16 </a:t>
          </a:r>
          <a:r>
            <a:rPr lang="ru-RU" sz="1600" dirty="0">
              <a:solidFill>
                <a:srgbClr val="003399"/>
              </a:solidFill>
            </a:rPr>
            <a:t>500 руб.(0,5 от 33,0 </a:t>
          </a:r>
          <a:r>
            <a:rPr lang="ru-RU" sz="1600" dirty="0" err="1">
              <a:solidFill>
                <a:srgbClr val="003399"/>
              </a:solidFill>
            </a:rPr>
            <a:t>т.р</a:t>
          </a:r>
          <a:r>
            <a:rPr lang="ru-RU" sz="1600" dirty="0">
              <a:solidFill>
                <a:srgbClr val="003399"/>
              </a:solidFill>
            </a:rPr>
            <a:t>.)</a:t>
          </a:r>
        </a:p>
      </dgm:t>
    </dgm:pt>
    <dgm:pt modelId="{DFBE1F8B-8514-4688-9B77-B2BF9EA6E6B6}" type="parTrans" cxnId="{CA13D55A-70AC-44B1-9A13-21996F01CEE4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8ACC843B-8B09-4D53-8794-58F6E9842431}" type="sibTrans" cxnId="{CA13D55A-70AC-44B1-9A13-21996F01CEE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B40F0342-FA6E-4318-A970-DDF2B6204BC3}">
      <dgm:prSet phldrT="[Текст]" custT="1"/>
      <dgm:spPr>
        <a:noFill/>
        <a:ln>
          <a:noFill/>
        </a:ln>
        <a:effectLst/>
      </dgm:spPr>
      <dgm:t>
        <a:bodyPr anchor="t"/>
        <a:lstStyle/>
        <a:p>
          <a:pPr marL="727075" indent="0" algn="l">
            <a:lnSpc>
              <a:spcPct val="100000"/>
            </a:lnSpc>
            <a:spcAft>
              <a:spcPts val="0"/>
            </a:spcAft>
          </a:pPr>
          <a:r>
            <a:rPr lang="ru-RU" sz="1600" dirty="0"/>
            <a:t>Преподаватель </a:t>
          </a:r>
        </a:p>
        <a:p>
          <a:pPr marL="727075" indent="0" algn="l">
            <a:lnSpc>
              <a:spcPct val="100000"/>
            </a:lnSpc>
            <a:spcAft>
              <a:spcPts val="0"/>
            </a:spcAft>
          </a:pPr>
          <a:r>
            <a:rPr lang="ru-RU" sz="1600" dirty="0"/>
            <a:t>55 000 руб.</a:t>
          </a:r>
        </a:p>
      </dgm:t>
    </dgm:pt>
    <dgm:pt modelId="{CDCB906A-A914-4659-9183-F23D5C1DDFFC}" type="parTrans" cxnId="{2E89B33B-851B-4EF7-AE28-E9555238C334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600"/>
        </a:p>
      </dgm:t>
    </dgm:pt>
    <dgm:pt modelId="{5D32A0AE-71D8-4B4D-B24F-8EF4DB34F5CE}" type="sibTrans" cxnId="{2E89B33B-851B-4EF7-AE28-E9555238C334}">
      <dgm:prSet/>
      <dgm:spPr/>
      <dgm:t>
        <a:bodyPr/>
        <a:lstStyle/>
        <a:p>
          <a:endParaRPr lang="ru-RU" sz="1600"/>
        </a:p>
      </dgm:t>
    </dgm:pt>
    <dgm:pt modelId="{2EC81A52-F68A-4926-900C-0136194A3B92}">
      <dgm:prSet phldrT="[Текст]" custT="1"/>
      <dgm:spPr>
        <a:noFill/>
        <a:ln>
          <a:noFill/>
        </a:ln>
        <a:effectLst/>
      </dgm:spPr>
      <dgm:t>
        <a:bodyPr/>
        <a:lstStyle/>
        <a:p>
          <a:pPr algn="l"/>
          <a:r>
            <a:rPr lang="ru-RU" sz="1600" dirty="0">
              <a:solidFill>
                <a:srgbClr val="003399"/>
              </a:solidFill>
            </a:rPr>
            <a:t>Доцент 	</a:t>
          </a:r>
          <a:r>
            <a:rPr lang="ru-RU" sz="1600" dirty="0" smtClean="0">
              <a:solidFill>
                <a:srgbClr val="003399"/>
              </a:solidFill>
            </a:rPr>
            <a:t>18 </a:t>
          </a:r>
          <a:r>
            <a:rPr lang="ru-RU" sz="1600" dirty="0">
              <a:solidFill>
                <a:srgbClr val="003399"/>
              </a:solidFill>
            </a:rPr>
            <a:t>500 руб</a:t>
          </a:r>
          <a:r>
            <a:rPr lang="ru-RU" sz="1600" dirty="0" smtClean="0">
              <a:solidFill>
                <a:srgbClr val="003399"/>
              </a:solidFill>
            </a:rPr>
            <a:t>. (</a:t>
          </a:r>
          <a:r>
            <a:rPr lang="ru-RU" sz="1600" dirty="0">
              <a:solidFill>
                <a:srgbClr val="003399"/>
              </a:solidFill>
            </a:rPr>
            <a:t>0,5 от 37,0 </a:t>
          </a:r>
          <a:r>
            <a:rPr lang="ru-RU" sz="1600" dirty="0" err="1">
              <a:solidFill>
                <a:srgbClr val="003399"/>
              </a:solidFill>
            </a:rPr>
            <a:t>т.р</a:t>
          </a:r>
          <a:r>
            <a:rPr lang="ru-RU" sz="1600" dirty="0">
              <a:solidFill>
                <a:srgbClr val="003399"/>
              </a:solidFill>
            </a:rPr>
            <a:t>.)</a:t>
          </a:r>
        </a:p>
      </dgm:t>
    </dgm:pt>
    <dgm:pt modelId="{5D005073-E5B9-41C2-88F2-DA1DF733AD50}" type="parTrans" cxnId="{43E47E1B-9018-4B60-82A3-21DAECE6E84D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000"/>
        </a:p>
      </dgm:t>
    </dgm:pt>
    <dgm:pt modelId="{B471ECA7-3F5C-435A-8FDA-C67EC274376D}" type="sibTrans" cxnId="{43E47E1B-9018-4B60-82A3-21DAECE6E84D}">
      <dgm:prSet/>
      <dgm:spPr/>
      <dgm:t>
        <a:bodyPr/>
        <a:lstStyle/>
        <a:p>
          <a:endParaRPr lang="ru-RU" sz="1000"/>
        </a:p>
      </dgm:t>
    </dgm:pt>
    <dgm:pt modelId="{AAC07C05-B5D8-40CC-A363-67C7587AB671}">
      <dgm:prSet phldrT="[Текст]" custT="1"/>
      <dgm:spPr>
        <a:noFill/>
        <a:ln>
          <a:noFill/>
        </a:ln>
        <a:effectLst/>
      </dgm:spPr>
      <dgm:t>
        <a:bodyPr/>
        <a:lstStyle/>
        <a:p>
          <a:pPr algn="l"/>
          <a:r>
            <a:rPr lang="ru-RU" sz="1600" dirty="0" smtClean="0">
              <a:solidFill>
                <a:srgbClr val="003399"/>
              </a:solidFill>
            </a:rPr>
            <a:t>Профессор 20 </a:t>
          </a:r>
          <a:r>
            <a:rPr lang="ru-RU" sz="1600" dirty="0">
              <a:solidFill>
                <a:srgbClr val="003399"/>
              </a:solidFill>
            </a:rPr>
            <a:t>000 руб</a:t>
          </a:r>
          <a:r>
            <a:rPr lang="ru-RU" sz="1600" dirty="0" smtClean="0">
              <a:solidFill>
                <a:srgbClr val="003399"/>
              </a:solidFill>
            </a:rPr>
            <a:t>. (</a:t>
          </a:r>
          <a:r>
            <a:rPr lang="ru-RU" sz="1600" dirty="0">
              <a:solidFill>
                <a:srgbClr val="003399"/>
              </a:solidFill>
            </a:rPr>
            <a:t>0,5 от 40,0 </a:t>
          </a:r>
          <a:r>
            <a:rPr lang="ru-RU" sz="1600" dirty="0" err="1">
              <a:solidFill>
                <a:srgbClr val="003399"/>
              </a:solidFill>
            </a:rPr>
            <a:t>т.р</a:t>
          </a:r>
          <a:r>
            <a:rPr lang="ru-RU" sz="1600" dirty="0">
              <a:solidFill>
                <a:srgbClr val="003399"/>
              </a:solidFill>
            </a:rPr>
            <a:t>.)</a:t>
          </a:r>
        </a:p>
      </dgm:t>
    </dgm:pt>
    <dgm:pt modelId="{23F9A703-5748-4158-8445-58F3643DE706}" type="parTrans" cxnId="{824C4E24-7D41-4AE3-A39F-0F869AE7A631}">
      <dgm:prSet/>
      <dgm:spPr>
        <a:ln>
          <a:solidFill>
            <a:srgbClr val="003399"/>
          </a:solidFill>
        </a:ln>
      </dgm:spPr>
      <dgm:t>
        <a:bodyPr/>
        <a:lstStyle/>
        <a:p>
          <a:endParaRPr lang="ru-RU" sz="1000"/>
        </a:p>
      </dgm:t>
    </dgm:pt>
    <dgm:pt modelId="{2CF2F062-F322-4E9F-B76F-337F1F33B169}" type="sibTrans" cxnId="{824C4E24-7D41-4AE3-A39F-0F869AE7A631}">
      <dgm:prSet/>
      <dgm:spPr/>
      <dgm:t>
        <a:bodyPr/>
        <a:lstStyle/>
        <a:p>
          <a:endParaRPr lang="ru-RU" sz="1000"/>
        </a:p>
      </dgm:t>
    </dgm:pt>
    <dgm:pt modelId="{FBDFA71C-B50F-44E5-9E01-88CD07409E82}" type="pres">
      <dgm:prSet presAssocID="{CF7211AE-DED3-426E-84C1-673FA4AF9E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175F14-CCCA-4D2D-BF63-6250A64A1E13}" type="pres">
      <dgm:prSet presAssocID="{30560DBC-AB21-41E6-A771-5F8407C40C74}" presName="hierRoot1" presStyleCnt="0">
        <dgm:presLayoutVars>
          <dgm:hierBranch val="init"/>
        </dgm:presLayoutVars>
      </dgm:prSet>
      <dgm:spPr/>
    </dgm:pt>
    <dgm:pt modelId="{64C20E93-E5A3-4EF2-870C-0374E021DEF8}" type="pres">
      <dgm:prSet presAssocID="{30560DBC-AB21-41E6-A771-5F8407C40C74}" presName="rootComposite1" presStyleCnt="0"/>
      <dgm:spPr/>
    </dgm:pt>
    <dgm:pt modelId="{BFCD0866-D0A3-498A-9496-4557177B14EA}" type="pres">
      <dgm:prSet presAssocID="{30560DBC-AB21-41E6-A771-5F8407C40C74}" presName="rootText1" presStyleLbl="node0" presStyleIdx="0" presStyleCnt="1" custScaleX="775585" custLinFactNeighborX="89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6302AE-F995-4581-8ED1-F584133FB493}" type="pres">
      <dgm:prSet presAssocID="{30560DBC-AB21-41E6-A771-5F8407C40C7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FE0BB29-E1DC-4C4D-A73A-7D3C1B3CA0DB}" type="pres">
      <dgm:prSet presAssocID="{30560DBC-AB21-41E6-A771-5F8407C40C74}" presName="hierChild2" presStyleCnt="0"/>
      <dgm:spPr/>
    </dgm:pt>
    <dgm:pt modelId="{E0172ACE-2229-42D9-AE09-51AB6F0FFFEC}" type="pres">
      <dgm:prSet presAssocID="{43089F2C-03C0-4818-8669-E6ECA629019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0F85E89C-7DF5-4E47-8479-C00256319134}" type="pres">
      <dgm:prSet presAssocID="{FFC8638E-155E-47D5-8B49-851AB55005E9}" presName="hierRoot2" presStyleCnt="0">
        <dgm:presLayoutVars>
          <dgm:hierBranch val="init"/>
        </dgm:presLayoutVars>
      </dgm:prSet>
      <dgm:spPr/>
    </dgm:pt>
    <dgm:pt modelId="{A799F4FE-A16A-498D-B9DA-1D248444118F}" type="pres">
      <dgm:prSet presAssocID="{FFC8638E-155E-47D5-8B49-851AB55005E9}" presName="rootComposite" presStyleCnt="0"/>
      <dgm:spPr/>
    </dgm:pt>
    <dgm:pt modelId="{3249790A-8F41-47DD-A456-8054FB1CE47D}" type="pres">
      <dgm:prSet presAssocID="{FFC8638E-155E-47D5-8B49-851AB55005E9}" presName="rootText" presStyleLbl="node2" presStyleIdx="0" presStyleCnt="2" custScaleX="452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8DC9AE-7FB6-4EAB-B57D-D0BF5AD6BED5}" type="pres">
      <dgm:prSet presAssocID="{FFC8638E-155E-47D5-8B49-851AB55005E9}" presName="rootConnector" presStyleLbl="node2" presStyleIdx="0" presStyleCnt="2"/>
      <dgm:spPr/>
      <dgm:t>
        <a:bodyPr/>
        <a:lstStyle/>
        <a:p>
          <a:endParaRPr lang="ru-RU"/>
        </a:p>
      </dgm:t>
    </dgm:pt>
    <dgm:pt modelId="{C2A2B63D-B302-4F5D-A11F-1A3DEFFF8823}" type="pres">
      <dgm:prSet presAssocID="{FFC8638E-155E-47D5-8B49-851AB55005E9}" presName="hierChild4" presStyleCnt="0"/>
      <dgm:spPr/>
    </dgm:pt>
    <dgm:pt modelId="{5DAA93F2-B68A-4A45-A148-4E0AB7150870}" type="pres">
      <dgm:prSet presAssocID="{C5515323-8A1E-4333-B05D-C6FFD3490E65}" presName="Name37" presStyleLbl="parChTrans1D3" presStyleIdx="0" presStyleCnt="10"/>
      <dgm:spPr/>
      <dgm:t>
        <a:bodyPr/>
        <a:lstStyle/>
        <a:p>
          <a:endParaRPr lang="ru-RU"/>
        </a:p>
      </dgm:t>
    </dgm:pt>
    <dgm:pt modelId="{9FD5AF24-3EF1-4B2C-873A-22BD0F8BA6B9}" type="pres">
      <dgm:prSet presAssocID="{3D00B98D-4CA6-4CC4-9D01-F3EA4509F91D}" presName="hierRoot2" presStyleCnt="0">
        <dgm:presLayoutVars>
          <dgm:hierBranch val="init"/>
        </dgm:presLayoutVars>
      </dgm:prSet>
      <dgm:spPr/>
    </dgm:pt>
    <dgm:pt modelId="{E73BB4B5-E2EA-4347-9745-9B2C6B09CF30}" type="pres">
      <dgm:prSet presAssocID="{3D00B98D-4CA6-4CC4-9D01-F3EA4509F91D}" presName="rootComposite" presStyleCnt="0"/>
      <dgm:spPr/>
    </dgm:pt>
    <dgm:pt modelId="{B1CA15FB-C77E-4BDE-81E5-7200457BE7AB}" type="pres">
      <dgm:prSet presAssocID="{3D00B98D-4CA6-4CC4-9D01-F3EA4509F91D}" presName="rootText" presStyleLbl="node3" presStyleIdx="0" presStyleCnt="10" custScaleX="344938" custScaleY="1404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A0B1E2-8590-41E3-8EBE-FC15B6F84923}" type="pres">
      <dgm:prSet presAssocID="{3D00B98D-4CA6-4CC4-9D01-F3EA4509F91D}" presName="rootConnector" presStyleLbl="node3" presStyleIdx="0" presStyleCnt="10"/>
      <dgm:spPr/>
      <dgm:t>
        <a:bodyPr/>
        <a:lstStyle/>
        <a:p>
          <a:endParaRPr lang="ru-RU"/>
        </a:p>
      </dgm:t>
    </dgm:pt>
    <dgm:pt modelId="{741D5F59-7B36-4F21-BF88-C027EE9E10F2}" type="pres">
      <dgm:prSet presAssocID="{3D00B98D-4CA6-4CC4-9D01-F3EA4509F91D}" presName="hierChild4" presStyleCnt="0"/>
      <dgm:spPr/>
    </dgm:pt>
    <dgm:pt modelId="{68707A31-BECA-4F6E-9758-90B273070874}" type="pres">
      <dgm:prSet presAssocID="{3D00B98D-4CA6-4CC4-9D01-F3EA4509F91D}" presName="hierChild5" presStyleCnt="0"/>
      <dgm:spPr/>
    </dgm:pt>
    <dgm:pt modelId="{7651074D-C326-4850-B067-69533BE0DA6F}" type="pres">
      <dgm:prSet presAssocID="{CDCB906A-A914-4659-9183-F23D5C1DDFFC}" presName="Name37" presStyleLbl="parChTrans1D3" presStyleIdx="1" presStyleCnt="10"/>
      <dgm:spPr/>
      <dgm:t>
        <a:bodyPr/>
        <a:lstStyle/>
        <a:p>
          <a:endParaRPr lang="ru-RU"/>
        </a:p>
      </dgm:t>
    </dgm:pt>
    <dgm:pt modelId="{137360F1-E73B-4EF3-AA3B-E4743B47F553}" type="pres">
      <dgm:prSet presAssocID="{B40F0342-FA6E-4318-A970-DDF2B6204BC3}" presName="hierRoot2" presStyleCnt="0">
        <dgm:presLayoutVars>
          <dgm:hierBranch val="init"/>
        </dgm:presLayoutVars>
      </dgm:prSet>
      <dgm:spPr/>
    </dgm:pt>
    <dgm:pt modelId="{E98DB986-CE12-4D76-9B93-25F6E8E7FED7}" type="pres">
      <dgm:prSet presAssocID="{B40F0342-FA6E-4318-A970-DDF2B6204BC3}" presName="rootComposite" presStyleCnt="0"/>
      <dgm:spPr/>
    </dgm:pt>
    <dgm:pt modelId="{69F9BD68-0D7A-4917-84F6-76784C346FDA}" type="pres">
      <dgm:prSet presAssocID="{B40F0342-FA6E-4318-A970-DDF2B6204BC3}" presName="rootText" presStyleLbl="node3" presStyleIdx="1" presStyleCnt="10" custScaleX="343594" custScaleY="1471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016C7C-B2BD-4B04-A772-88791F732C73}" type="pres">
      <dgm:prSet presAssocID="{B40F0342-FA6E-4318-A970-DDF2B6204BC3}" presName="rootConnector" presStyleLbl="node3" presStyleIdx="1" presStyleCnt="10"/>
      <dgm:spPr/>
      <dgm:t>
        <a:bodyPr/>
        <a:lstStyle/>
        <a:p>
          <a:endParaRPr lang="ru-RU"/>
        </a:p>
      </dgm:t>
    </dgm:pt>
    <dgm:pt modelId="{83D4DC80-7ED6-40B8-BAA9-B1E3B86D7BE4}" type="pres">
      <dgm:prSet presAssocID="{B40F0342-FA6E-4318-A970-DDF2B6204BC3}" presName="hierChild4" presStyleCnt="0"/>
      <dgm:spPr/>
    </dgm:pt>
    <dgm:pt modelId="{332B9AEB-5F75-4747-BD72-CFAA8A020571}" type="pres">
      <dgm:prSet presAssocID="{B40F0342-FA6E-4318-A970-DDF2B6204BC3}" presName="hierChild5" presStyleCnt="0"/>
      <dgm:spPr/>
    </dgm:pt>
    <dgm:pt modelId="{62101E3A-4E1B-4080-A2EB-CC73CAF5DBD3}" type="pres">
      <dgm:prSet presAssocID="{65106EB5-AAD8-4A66-99F8-3C2B6B4F39EA}" presName="Name37" presStyleLbl="parChTrans1D3" presStyleIdx="2" presStyleCnt="10"/>
      <dgm:spPr/>
      <dgm:t>
        <a:bodyPr/>
        <a:lstStyle/>
        <a:p>
          <a:endParaRPr lang="ru-RU"/>
        </a:p>
      </dgm:t>
    </dgm:pt>
    <dgm:pt modelId="{52BB2790-CE8D-495A-BA09-6CD4A88DAA03}" type="pres">
      <dgm:prSet presAssocID="{8DEA8CE7-AD42-4665-B328-444613ADCF65}" presName="hierRoot2" presStyleCnt="0">
        <dgm:presLayoutVars>
          <dgm:hierBranch val="init"/>
        </dgm:presLayoutVars>
      </dgm:prSet>
      <dgm:spPr/>
    </dgm:pt>
    <dgm:pt modelId="{9128F2EC-A02C-4E5C-B494-8BA80E1FAA12}" type="pres">
      <dgm:prSet presAssocID="{8DEA8CE7-AD42-4665-B328-444613ADCF65}" presName="rootComposite" presStyleCnt="0"/>
      <dgm:spPr/>
    </dgm:pt>
    <dgm:pt modelId="{08A8DFD9-CBC2-408F-8CD8-1FB703763047}" type="pres">
      <dgm:prSet presAssocID="{8DEA8CE7-AD42-4665-B328-444613ADCF65}" presName="rootText" presStyleLbl="node3" presStyleIdx="2" presStyleCnt="10" custScaleX="343541" custScaleY="1345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B01750-E7BD-4FD1-A6DA-5918E5EB7957}" type="pres">
      <dgm:prSet presAssocID="{8DEA8CE7-AD42-4665-B328-444613ADCF65}" presName="rootConnector" presStyleLbl="node3" presStyleIdx="2" presStyleCnt="10"/>
      <dgm:spPr/>
      <dgm:t>
        <a:bodyPr/>
        <a:lstStyle/>
        <a:p>
          <a:endParaRPr lang="ru-RU"/>
        </a:p>
      </dgm:t>
    </dgm:pt>
    <dgm:pt modelId="{C3ADCB21-3C13-43BE-8F59-117E4A6D795B}" type="pres">
      <dgm:prSet presAssocID="{8DEA8CE7-AD42-4665-B328-444613ADCF65}" presName="hierChild4" presStyleCnt="0"/>
      <dgm:spPr/>
    </dgm:pt>
    <dgm:pt modelId="{B41DC32C-C17A-4F80-8500-1A296E404F86}" type="pres">
      <dgm:prSet presAssocID="{8DEA8CE7-AD42-4665-B328-444613ADCF65}" presName="hierChild5" presStyleCnt="0"/>
      <dgm:spPr/>
    </dgm:pt>
    <dgm:pt modelId="{59EA358B-F216-45BE-9D2E-7A4907562022}" type="pres">
      <dgm:prSet presAssocID="{4D0D9421-0514-49B7-9E1C-D9668FF6B9C4}" presName="Name37" presStyleLbl="parChTrans1D3" presStyleIdx="3" presStyleCnt="10"/>
      <dgm:spPr/>
      <dgm:t>
        <a:bodyPr/>
        <a:lstStyle/>
        <a:p>
          <a:endParaRPr lang="ru-RU"/>
        </a:p>
      </dgm:t>
    </dgm:pt>
    <dgm:pt modelId="{6614B43A-CEEB-4891-BE4A-8D31610BC850}" type="pres">
      <dgm:prSet presAssocID="{9A2AB14F-DB03-4544-B210-2A39A32A7F70}" presName="hierRoot2" presStyleCnt="0">
        <dgm:presLayoutVars>
          <dgm:hierBranch val="init"/>
        </dgm:presLayoutVars>
      </dgm:prSet>
      <dgm:spPr/>
    </dgm:pt>
    <dgm:pt modelId="{DB1E396B-2D17-4EE8-B40F-D49A4760CEEF}" type="pres">
      <dgm:prSet presAssocID="{9A2AB14F-DB03-4544-B210-2A39A32A7F70}" presName="rootComposite" presStyleCnt="0"/>
      <dgm:spPr/>
    </dgm:pt>
    <dgm:pt modelId="{112A74C5-0502-4A10-A319-62CB436B022F}" type="pres">
      <dgm:prSet presAssocID="{9A2AB14F-DB03-4544-B210-2A39A32A7F70}" presName="rootText" presStyleLbl="node3" presStyleIdx="3" presStyleCnt="10" custScaleX="345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434A88-8EF7-46C4-95EA-BE398AD91C48}" type="pres">
      <dgm:prSet presAssocID="{9A2AB14F-DB03-4544-B210-2A39A32A7F70}" presName="rootConnector" presStyleLbl="node3" presStyleIdx="3" presStyleCnt="10"/>
      <dgm:spPr/>
      <dgm:t>
        <a:bodyPr/>
        <a:lstStyle/>
        <a:p>
          <a:endParaRPr lang="ru-RU"/>
        </a:p>
      </dgm:t>
    </dgm:pt>
    <dgm:pt modelId="{300AD728-1E43-49ED-926D-9D28CD8D1ECA}" type="pres">
      <dgm:prSet presAssocID="{9A2AB14F-DB03-4544-B210-2A39A32A7F70}" presName="hierChild4" presStyleCnt="0"/>
      <dgm:spPr/>
    </dgm:pt>
    <dgm:pt modelId="{899DEAAD-3FB1-40BB-AAA4-9FD4AFE5F29B}" type="pres">
      <dgm:prSet presAssocID="{9A2AB14F-DB03-4544-B210-2A39A32A7F70}" presName="hierChild5" presStyleCnt="0"/>
      <dgm:spPr/>
    </dgm:pt>
    <dgm:pt modelId="{51898427-34D1-4C64-B808-B29A25F8FAE5}" type="pres">
      <dgm:prSet presAssocID="{8218A114-747C-41F4-B0E7-6A2AE4FB51E4}" presName="Name37" presStyleLbl="parChTrans1D3" presStyleIdx="4" presStyleCnt="10"/>
      <dgm:spPr/>
      <dgm:t>
        <a:bodyPr/>
        <a:lstStyle/>
        <a:p>
          <a:endParaRPr lang="ru-RU"/>
        </a:p>
      </dgm:t>
    </dgm:pt>
    <dgm:pt modelId="{817BBDC6-4CA1-4857-86EA-1FD709FDEC0B}" type="pres">
      <dgm:prSet presAssocID="{0546E0A9-5F28-4771-8F6D-C61B2103D602}" presName="hierRoot2" presStyleCnt="0">
        <dgm:presLayoutVars>
          <dgm:hierBranch val="init"/>
        </dgm:presLayoutVars>
      </dgm:prSet>
      <dgm:spPr/>
    </dgm:pt>
    <dgm:pt modelId="{9CA2FDC3-503A-4987-8045-990F4C395443}" type="pres">
      <dgm:prSet presAssocID="{0546E0A9-5F28-4771-8F6D-C61B2103D602}" presName="rootComposite" presStyleCnt="0"/>
      <dgm:spPr/>
    </dgm:pt>
    <dgm:pt modelId="{71418AE6-F2B5-4A5D-8F2C-A1E2A4BB82BB}" type="pres">
      <dgm:prSet presAssocID="{0546E0A9-5F28-4771-8F6D-C61B2103D602}" presName="rootText" presStyleLbl="node3" presStyleIdx="4" presStyleCnt="10" custScaleX="3500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7F89B6-4F7A-4397-B282-8C4E0E6A440B}" type="pres">
      <dgm:prSet presAssocID="{0546E0A9-5F28-4771-8F6D-C61B2103D602}" presName="rootConnector" presStyleLbl="node3" presStyleIdx="4" presStyleCnt="10"/>
      <dgm:spPr/>
      <dgm:t>
        <a:bodyPr/>
        <a:lstStyle/>
        <a:p>
          <a:endParaRPr lang="ru-RU"/>
        </a:p>
      </dgm:t>
    </dgm:pt>
    <dgm:pt modelId="{50D9F43B-84BC-49FE-A2CB-A00F758D4E49}" type="pres">
      <dgm:prSet presAssocID="{0546E0A9-5F28-4771-8F6D-C61B2103D602}" presName="hierChild4" presStyleCnt="0"/>
      <dgm:spPr/>
    </dgm:pt>
    <dgm:pt modelId="{692E9564-C1B3-4E84-9990-C0915A6162E9}" type="pres">
      <dgm:prSet presAssocID="{0546E0A9-5F28-4771-8F6D-C61B2103D602}" presName="hierChild5" presStyleCnt="0"/>
      <dgm:spPr/>
    </dgm:pt>
    <dgm:pt modelId="{AF3187CC-9FE6-44B7-B351-4667656FBEF9}" type="pres">
      <dgm:prSet presAssocID="{FFC8638E-155E-47D5-8B49-851AB55005E9}" presName="hierChild5" presStyleCnt="0"/>
      <dgm:spPr/>
    </dgm:pt>
    <dgm:pt modelId="{E8DAAD41-2816-43FF-8C24-6135738070D5}" type="pres">
      <dgm:prSet presAssocID="{242B1B81-9FDD-4BD3-8327-8BCD685A637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DBA928C-072F-4209-94E4-FC5DF4210EF4}" type="pres">
      <dgm:prSet presAssocID="{66C83549-6701-48EF-BA9C-A7CCDD8E6416}" presName="hierRoot2" presStyleCnt="0">
        <dgm:presLayoutVars>
          <dgm:hierBranch val="init"/>
        </dgm:presLayoutVars>
      </dgm:prSet>
      <dgm:spPr/>
    </dgm:pt>
    <dgm:pt modelId="{AC6A6AE9-E211-4E64-9BD1-7711F323F3D6}" type="pres">
      <dgm:prSet presAssocID="{66C83549-6701-48EF-BA9C-A7CCDD8E6416}" presName="rootComposite" presStyleCnt="0"/>
      <dgm:spPr/>
    </dgm:pt>
    <dgm:pt modelId="{E15BB1FD-3CF7-42B9-966D-F3168EBE8C61}" type="pres">
      <dgm:prSet presAssocID="{66C83549-6701-48EF-BA9C-A7CCDD8E6416}" presName="rootText" presStyleLbl="node2" presStyleIdx="1" presStyleCnt="2" custScaleX="427403" custLinFactNeighborX="61034" custLinFactNeighborY="17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547C9C-0AC2-4F0C-9EAD-3C9890E8307B}" type="pres">
      <dgm:prSet presAssocID="{66C83549-6701-48EF-BA9C-A7CCDD8E6416}" presName="rootConnector" presStyleLbl="node2" presStyleIdx="1" presStyleCnt="2"/>
      <dgm:spPr/>
      <dgm:t>
        <a:bodyPr/>
        <a:lstStyle/>
        <a:p>
          <a:endParaRPr lang="ru-RU"/>
        </a:p>
      </dgm:t>
    </dgm:pt>
    <dgm:pt modelId="{F57CF04D-8737-47CB-85C9-873F2AF26FDA}" type="pres">
      <dgm:prSet presAssocID="{66C83549-6701-48EF-BA9C-A7CCDD8E6416}" presName="hierChild4" presStyleCnt="0"/>
      <dgm:spPr/>
    </dgm:pt>
    <dgm:pt modelId="{9A8595E1-BDDA-44DA-84D7-7B24221A873C}" type="pres">
      <dgm:prSet presAssocID="{9F4ACE72-6031-4874-9A55-9252F35FD16B}" presName="Name37" presStyleLbl="parChTrans1D3" presStyleIdx="5" presStyleCnt="10"/>
      <dgm:spPr/>
      <dgm:t>
        <a:bodyPr/>
        <a:lstStyle/>
        <a:p>
          <a:endParaRPr lang="ru-RU"/>
        </a:p>
      </dgm:t>
    </dgm:pt>
    <dgm:pt modelId="{C806A387-035A-4A9E-9189-6DE5E534228C}" type="pres">
      <dgm:prSet presAssocID="{7C254330-BE18-4848-9417-400E77AE80C9}" presName="hierRoot2" presStyleCnt="0">
        <dgm:presLayoutVars>
          <dgm:hierBranch val="init"/>
        </dgm:presLayoutVars>
      </dgm:prSet>
      <dgm:spPr/>
    </dgm:pt>
    <dgm:pt modelId="{54CE3FCA-3DE4-4856-9762-E43BF4223C00}" type="pres">
      <dgm:prSet presAssocID="{7C254330-BE18-4848-9417-400E77AE80C9}" presName="rootComposite" presStyleCnt="0"/>
      <dgm:spPr/>
    </dgm:pt>
    <dgm:pt modelId="{4833D066-C303-4C1D-B144-3A922D166CC8}" type="pres">
      <dgm:prSet presAssocID="{7C254330-BE18-4848-9417-400E77AE80C9}" presName="rootText" presStyleLbl="node3" presStyleIdx="5" presStyleCnt="10" custScaleX="319108" custScaleY="121453" custLinFactX="25197" custLinFactNeighborX="100000" custLinFactNeighborY="-114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597202-3611-41DE-8AE6-93449D934E28}" type="pres">
      <dgm:prSet presAssocID="{7C254330-BE18-4848-9417-400E77AE80C9}" presName="rootConnector" presStyleLbl="node3" presStyleIdx="5" presStyleCnt="10"/>
      <dgm:spPr/>
      <dgm:t>
        <a:bodyPr/>
        <a:lstStyle/>
        <a:p>
          <a:endParaRPr lang="ru-RU"/>
        </a:p>
      </dgm:t>
    </dgm:pt>
    <dgm:pt modelId="{FAB84AC8-9209-4F37-88FC-6BAF1D5D4603}" type="pres">
      <dgm:prSet presAssocID="{7C254330-BE18-4848-9417-400E77AE80C9}" presName="hierChild4" presStyleCnt="0"/>
      <dgm:spPr/>
    </dgm:pt>
    <dgm:pt modelId="{3CE88E15-423F-4656-A5D2-AB3E0E48342B}" type="pres">
      <dgm:prSet presAssocID="{7C254330-BE18-4848-9417-400E77AE80C9}" presName="hierChild5" presStyleCnt="0"/>
      <dgm:spPr/>
    </dgm:pt>
    <dgm:pt modelId="{E683FE85-B81F-45BC-B31C-C90ED8AEE7CF}" type="pres">
      <dgm:prSet presAssocID="{20546077-D414-44D2-8747-B5001148A74B}" presName="Name37" presStyleLbl="parChTrans1D3" presStyleIdx="6" presStyleCnt="10"/>
      <dgm:spPr/>
      <dgm:t>
        <a:bodyPr/>
        <a:lstStyle/>
        <a:p>
          <a:endParaRPr lang="ru-RU"/>
        </a:p>
      </dgm:t>
    </dgm:pt>
    <dgm:pt modelId="{CC3A78CB-41DF-4C3A-9D0A-BEE8A0D5279E}" type="pres">
      <dgm:prSet presAssocID="{CC7DE444-65E6-4E0A-9A0D-E30924CCE30A}" presName="hierRoot2" presStyleCnt="0">
        <dgm:presLayoutVars>
          <dgm:hierBranch val="init"/>
        </dgm:presLayoutVars>
      </dgm:prSet>
      <dgm:spPr/>
    </dgm:pt>
    <dgm:pt modelId="{012D1CE2-5DEA-4C03-9A18-A795EFA0FA61}" type="pres">
      <dgm:prSet presAssocID="{CC7DE444-65E6-4E0A-9A0D-E30924CCE30A}" presName="rootComposite" presStyleCnt="0"/>
      <dgm:spPr/>
    </dgm:pt>
    <dgm:pt modelId="{96EC520F-8EB9-47C8-863B-D177648CC366}" type="pres">
      <dgm:prSet presAssocID="{CC7DE444-65E6-4E0A-9A0D-E30924CCE30A}" presName="rootText" presStyleLbl="node3" presStyleIdx="6" presStyleCnt="10" custScaleX="533179" custScaleY="152915" custLinFactX="40392" custLinFactNeighborX="100000" custLinFactNeighborY="71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47CFE1-05D1-493D-BB60-9EB9D0E39B68}" type="pres">
      <dgm:prSet presAssocID="{CC7DE444-65E6-4E0A-9A0D-E30924CCE30A}" presName="rootConnector" presStyleLbl="node3" presStyleIdx="6" presStyleCnt="10"/>
      <dgm:spPr/>
      <dgm:t>
        <a:bodyPr/>
        <a:lstStyle/>
        <a:p>
          <a:endParaRPr lang="ru-RU"/>
        </a:p>
      </dgm:t>
    </dgm:pt>
    <dgm:pt modelId="{A6CD8EFF-F6EA-41F3-985B-5886B08BD757}" type="pres">
      <dgm:prSet presAssocID="{CC7DE444-65E6-4E0A-9A0D-E30924CCE30A}" presName="hierChild4" presStyleCnt="0"/>
      <dgm:spPr/>
    </dgm:pt>
    <dgm:pt modelId="{96913AE9-BACE-4514-813C-1CCEF7668ACB}" type="pres">
      <dgm:prSet presAssocID="{CC7DE444-65E6-4E0A-9A0D-E30924CCE30A}" presName="hierChild5" presStyleCnt="0"/>
      <dgm:spPr/>
    </dgm:pt>
    <dgm:pt modelId="{1A784F95-1226-4D64-AA91-143D7B068373}" type="pres">
      <dgm:prSet presAssocID="{DFBE1F8B-8514-4688-9B77-B2BF9EA6E6B6}" presName="Name37" presStyleLbl="parChTrans1D3" presStyleIdx="7" presStyleCnt="10"/>
      <dgm:spPr/>
      <dgm:t>
        <a:bodyPr/>
        <a:lstStyle/>
        <a:p>
          <a:endParaRPr lang="ru-RU"/>
        </a:p>
      </dgm:t>
    </dgm:pt>
    <dgm:pt modelId="{B6BD88F6-3A5B-485A-958A-BA4EFB3D2C72}" type="pres">
      <dgm:prSet presAssocID="{56F116EF-DD35-4C91-84D1-2EABC67EF5B5}" presName="hierRoot2" presStyleCnt="0">
        <dgm:presLayoutVars>
          <dgm:hierBranch val="init"/>
        </dgm:presLayoutVars>
      </dgm:prSet>
      <dgm:spPr/>
    </dgm:pt>
    <dgm:pt modelId="{5195EA4E-EBB5-4C55-A21B-28A1744B398B}" type="pres">
      <dgm:prSet presAssocID="{56F116EF-DD35-4C91-84D1-2EABC67EF5B5}" presName="rootComposite" presStyleCnt="0"/>
      <dgm:spPr/>
    </dgm:pt>
    <dgm:pt modelId="{60420650-DB3D-4187-B443-C5E8E85B9DBB}" type="pres">
      <dgm:prSet presAssocID="{56F116EF-DD35-4C91-84D1-2EABC67EF5B5}" presName="rootText" presStyleLbl="node3" presStyleIdx="7" presStyleCnt="10" custScaleX="526943" custScaleY="150879" custLinFactX="62339" custLinFactNeighborX="100000" custLinFactNeighborY="22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83F9DB-1E6E-446F-8A5E-5E8EFC6CC72C}" type="pres">
      <dgm:prSet presAssocID="{56F116EF-DD35-4C91-84D1-2EABC67EF5B5}" presName="rootConnector" presStyleLbl="node3" presStyleIdx="7" presStyleCnt="10"/>
      <dgm:spPr/>
      <dgm:t>
        <a:bodyPr/>
        <a:lstStyle/>
        <a:p>
          <a:endParaRPr lang="ru-RU"/>
        </a:p>
      </dgm:t>
    </dgm:pt>
    <dgm:pt modelId="{E392D877-F8C3-428D-AF78-D01692021DEA}" type="pres">
      <dgm:prSet presAssocID="{56F116EF-DD35-4C91-84D1-2EABC67EF5B5}" presName="hierChild4" presStyleCnt="0"/>
      <dgm:spPr/>
    </dgm:pt>
    <dgm:pt modelId="{35ECB471-A106-4620-BA76-49FF5DED8BFB}" type="pres">
      <dgm:prSet presAssocID="{56F116EF-DD35-4C91-84D1-2EABC67EF5B5}" presName="hierChild5" presStyleCnt="0"/>
      <dgm:spPr/>
    </dgm:pt>
    <dgm:pt modelId="{140FD956-6682-40A9-AFC9-ADD13A6FA45F}" type="pres">
      <dgm:prSet presAssocID="{5D005073-E5B9-41C2-88F2-DA1DF733AD50}" presName="Name37" presStyleLbl="parChTrans1D3" presStyleIdx="8" presStyleCnt="10"/>
      <dgm:spPr/>
      <dgm:t>
        <a:bodyPr/>
        <a:lstStyle/>
        <a:p>
          <a:endParaRPr lang="ru-RU"/>
        </a:p>
      </dgm:t>
    </dgm:pt>
    <dgm:pt modelId="{467B16B3-742D-498F-80C7-9ED214C18065}" type="pres">
      <dgm:prSet presAssocID="{2EC81A52-F68A-4926-900C-0136194A3B92}" presName="hierRoot2" presStyleCnt="0">
        <dgm:presLayoutVars>
          <dgm:hierBranch val="init"/>
        </dgm:presLayoutVars>
      </dgm:prSet>
      <dgm:spPr/>
    </dgm:pt>
    <dgm:pt modelId="{8F513CC2-7CA9-45BF-8D24-584F5CD4D10D}" type="pres">
      <dgm:prSet presAssocID="{2EC81A52-F68A-4926-900C-0136194A3B92}" presName="rootComposite" presStyleCnt="0"/>
      <dgm:spPr/>
    </dgm:pt>
    <dgm:pt modelId="{13A051B3-CC08-4231-BDE8-D683B46031CB}" type="pres">
      <dgm:prSet presAssocID="{2EC81A52-F68A-4926-900C-0136194A3B92}" presName="rootText" presStyleLbl="node3" presStyleIdx="8" presStyleCnt="10" custScaleX="484491" custLinFactX="30845" custLinFactNeighborX="100000" custLinFactNeighborY="-16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1839DF-4FF4-4ED9-B3DE-27C57414346B}" type="pres">
      <dgm:prSet presAssocID="{2EC81A52-F68A-4926-900C-0136194A3B92}" presName="rootConnector" presStyleLbl="node3" presStyleIdx="8" presStyleCnt="10"/>
      <dgm:spPr/>
      <dgm:t>
        <a:bodyPr/>
        <a:lstStyle/>
        <a:p>
          <a:endParaRPr lang="ru-RU"/>
        </a:p>
      </dgm:t>
    </dgm:pt>
    <dgm:pt modelId="{0DFB73B3-FF70-4003-8860-4A869493024D}" type="pres">
      <dgm:prSet presAssocID="{2EC81A52-F68A-4926-900C-0136194A3B92}" presName="hierChild4" presStyleCnt="0"/>
      <dgm:spPr/>
    </dgm:pt>
    <dgm:pt modelId="{B0B11D11-36C0-46D4-B585-7125FB796A22}" type="pres">
      <dgm:prSet presAssocID="{2EC81A52-F68A-4926-900C-0136194A3B92}" presName="hierChild5" presStyleCnt="0"/>
      <dgm:spPr/>
    </dgm:pt>
    <dgm:pt modelId="{20CF2098-E14D-4BDB-AB93-52CB06FB101C}" type="pres">
      <dgm:prSet presAssocID="{23F9A703-5748-4158-8445-58F3643DE706}" presName="Name37" presStyleLbl="parChTrans1D3" presStyleIdx="9" presStyleCnt="10"/>
      <dgm:spPr/>
      <dgm:t>
        <a:bodyPr/>
        <a:lstStyle/>
        <a:p>
          <a:endParaRPr lang="ru-RU"/>
        </a:p>
      </dgm:t>
    </dgm:pt>
    <dgm:pt modelId="{392B5AAC-1DED-433A-9B9F-122E776A660B}" type="pres">
      <dgm:prSet presAssocID="{AAC07C05-B5D8-40CC-A363-67C7587AB671}" presName="hierRoot2" presStyleCnt="0">
        <dgm:presLayoutVars>
          <dgm:hierBranch val="init"/>
        </dgm:presLayoutVars>
      </dgm:prSet>
      <dgm:spPr/>
    </dgm:pt>
    <dgm:pt modelId="{C697DAD0-51CD-49B2-B6E2-48FD6F848D42}" type="pres">
      <dgm:prSet presAssocID="{AAC07C05-B5D8-40CC-A363-67C7587AB671}" presName="rootComposite" presStyleCnt="0"/>
      <dgm:spPr/>
    </dgm:pt>
    <dgm:pt modelId="{0ABF4AD2-4260-40EA-B4A6-ECD6BD141ABE}" type="pres">
      <dgm:prSet presAssocID="{AAC07C05-B5D8-40CC-A363-67C7587AB671}" presName="rootText" presStyleLbl="node3" presStyleIdx="9" presStyleCnt="10" custScaleX="459289" custLinFactX="37274" custLinFactNeighborX="100000" custLinFactNeighborY="-300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CA873B-D84D-4472-99BF-71DB95AB945F}" type="pres">
      <dgm:prSet presAssocID="{AAC07C05-B5D8-40CC-A363-67C7587AB671}" presName="rootConnector" presStyleLbl="node3" presStyleIdx="9" presStyleCnt="10"/>
      <dgm:spPr/>
      <dgm:t>
        <a:bodyPr/>
        <a:lstStyle/>
        <a:p>
          <a:endParaRPr lang="ru-RU"/>
        </a:p>
      </dgm:t>
    </dgm:pt>
    <dgm:pt modelId="{AF5D06B3-0484-4C93-B8DF-EE87D360FC37}" type="pres">
      <dgm:prSet presAssocID="{AAC07C05-B5D8-40CC-A363-67C7587AB671}" presName="hierChild4" presStyleCnt="0"/>
      <dgm:spPr/>
    </dgm:pt>
    <dgm:pt modelId="{3C32F1FD-42A3-4EFD-9062-1F21DD32E7F4}" type="pres">
      <dgm:prSet presAssocID="{AAC07C05-B5D8-40CC-A363-67C7587AB671}" presName="hierChild5" presStyleCnt="0"/>
      <dgm:spPr/>
    </dgm:pt>
    <dgm:pt modelId="{A5C9AE33-7082-4535-8A72-8DDB5AD31D6F}" type="pres">
      <dgm:prSet presAssocID="{66C83549-6701-48EF-BA9C-A7CCDD8E6416}" presName="hierChild5" presStyleCnt="0"/>
      <dgm:spPr/>
    </dgm:pt>
    <dgm:pt modelId="{33F20A9E-EB45-4D50-BF9D-5877866D75CD}" type="pres">
      <dgm:prSet presAssocID="{30560DBC-AB21-41E6-A771-5F8407C40C74}" presName="hierChild3" presStyleCnt="0"/>
      <dgm:spPr/>
    </dgm:pt>
  </dgm:ptLst>
  <dgm:cxnLst>
    <dgm:cxn modelId="{D300EF6F-CC1A-4EC9-8194-87383542FE86}" type="presOf" srcId="{9A2AB14F-DB03-4544-B210-2A39A32A7F70}" destId="{112A74C5-0502-4A10-A319-62CB436B022F}" srcOrd="0" destOrd="0" presId="urn:microsoft.com/office/officeart/2005/8/layout/orgChart1"/>
    <dgm:cxn modelId="{E3DD275F-7D3B-4D49-AB9A-ADB9BD37E1F4}" type="presOf" srcId="{9A2AB14F-DB03-4544-B210-2A39A32A7F70}" destId="{63434A88-8EF7-46C4-95EA-BE398AD91C48}" srcOrd="1" destOrd="0" presId="urn:microsoft.com/office/officeart/2005/8/layout/orgChart1"/>
    <dgm:cxn modelId="{216A9EE3-4C7E-4830-8185-0AFE52E9991E}" type="presOf" srcId="{7C254330-BE18-4848-9417-400E77AE80C9}" destId="{7B597202-3611-41DE-8AE6-93449D934E28}" srcOrd="1" destOrd="0" presId="urn:microsoft.com/office/officeart/2005/8/layout/orgChart1"/>
    <dgm:cxn modelId="{162A9AB9-440E-4F08-986A-3B1554F16292}" type="presOf" srcId="{66C83549-6701-48EF-BA9C-A7CCDD8E6416}" destId="{E15BB1FD-3CF7-42B9-966D-F3168EBE8C61}" srcOrd="0" destOrd="0" presId="urn:microsoft.com/office/officeart/2005/8/layout/orgChart1"/>
    <dgm:cxn modelId="{181EF672-ACC3-4212-98EF-AE107E9E05A3}" srcId="{CF7211AE-DED3-426E-84C1-673FA4AF9E8C}" destId="{30560DBC-AB21-41E6-A771-5F8407C40C74}" srcOrd="0" destOrd="0" parTransId="{64742E71-0989-4F5D-A3E8-BE731A5CBEB4}" sibTransId="{71C9774C-7B37-4930-BBE7-43C28C1BFBC7}"/>
    <dgm:cxn modelId="{1B939CE2-0040-4AED-8029-5B15DE243680}" type="presOf" srcId="{3D00B98D-4CA6-4CC4-9D01-F3EA4509F91D}" destId="{B1CA15FB-C77E-4BDE-81E5-7200457BE7AB}" srcOrd="0" destOrd="0" presId="urn:microsoft.com/office/officeart/2005/8/layout/orgChart1"/>
    <dgm:cxn modelId="{0574AFD8-9973-4D84-A2D0-B61A890F2010}" type="presOf" srcId="{CDCB906A-A914-4659-9183-F23D5C1DDFFC}" destId="{7651074D-C326-4850-B067-69533BE0DA6F}" srcOrd="0" destOrd="0" presId="urn:microsoft.com/office/officeart/2005/8/layout/orgChart1"/>
    <dgm:cxn modelId="{8C9B2FD0-8760-4513-A4CB-001C6156A70F}" type="presOf" srcId="{AAC07C05-B5D8-40CC-A363-67C7587AB671}" destId="{B2CA873B-D84D-4472-99BF-71DB95AB945F}" srcOrd="1" destOrd="0" presId="urn:microsoft.com/office/officeart/2005/8/layout/orgChart1"/>
    <dgm:cxn modelId="{E7EE0428-4AAB-4C7B-A7A1-D54A14EEDAA8}" type="presOf" srcId="{8DEA8CE7-AD42-4665-B328-444613ADCF65}" destId="{BFB01750-E7BD-4FD1-A6DA-5918E5EB7957}" srcOrd="1" destOrd="0" presId="urn:microsoft.com/office/officeart/2005/8/layout/orgChart1"/>
    <dgm:cxn modelId="{CD214F34-BDB4-40C4-B462-2C7F235D6498}" type="presOf" srcId="{23F9A703-5748-4158-8445-58F3643DE706}" destId="{20CF2098-E14D-4BDB-AB93-52CB06FB101C}" srcOrd="0" destOrd="0" presId="urn:microsoft.com/office/officeart/2005/8/layout/orgChart1"/>
    <dgm:cxn modelId="{649B6DEF-D5E2-4CB9-ABDF-1497DB2DFBFA}" srcId="{FFC8638E-155E-47D5-8B49-851AB55005E9}" destId="{0546E0A9-5F28-4771-8F6D-C61B2103D602}" srcOrd="4" destOrd="0" parTransId="{8218A114-747C-41F4-B0E7-6A2AE4FB51E4}" sibTransId="{2AD54289-1DBF-4BEA-9674-B8A17B352667}"/>
    <dgm:cxn modelId="{C703232F-34A9-4942-8ACD-2E7D82AF7398}" type="presOf" srcId="{56F116EF-DD35-4C91-84D1-2EABC67EF5B5}" destId="{60420650-DB3D-4187-B443-C5E8E85B9DBB}" srcOrd="0" destOrd="0" presId="urn:microsoft.com/office/officeart/2005/8/layout/orgChart1"/>
    <dgm:cxn modelId="{43E47E1B-9018-4B60-82A3-21DAECE6E84D}" srcId="{66C83549-6701-48EF-BA9C-A7CCDD8E6416}" destId="{2EC81A52-F68A-4926-900C-0136194A3B92}" srcOrd="3" destOrd="0" parTransId="{5D005073-E5B9-41C2-88F2-DA1DF733AD50}" sibTransId="{B471ECA7-3F5C-435A-8FDA-C67EC274376D}"/>
    <dgm:cxn modelId="{A06DEAF6-C8FD-465E-BCD0-33F160DC637F}" type="presOf" srcId="{3D00B98D-4CA6-4CC4-9D01-F3EA4509F91D}" destId="{C9A0B1E2-8590-41E3-8EBE-FC15B6F84923}" srcOrd="1" destOrd="0" presId="urn:microsoft.com/office/officeart/2005/8/layout/orgChart1"/>
    <dgm:cxn modelId="{72B82A3E-7249-47E9-B392-EA98C996EEC6}" type="presOf" srcId="{30560DBC-AB21-41E6-A771-5F8407C40C74}" destId="{8A6302AE-F995-4581-8ED1-F584133FB493}" srcOrd="1" destOrd="0" presId="urn:microsoft.com/office/officeart/2005/8/layout/orgChart1"/>
    <dgm:cxn modelId="{5C0CC74D-3715-40E5-970A-B06E179628A8}" type="presOf" srcId="{65106EB5-AAD8-4A66-99F8-3C2B6B4F39EA}" destId="{62101E3A-4E1B-4080-A2EB-CC73CAF5DBD3}" srcOrd="0" destOrd="0" presId="urn:microsoft.com/office/officeart/2005/8/layout/orgChart1"/>
    <dgm:cxn modelId="{829C21D2-073E-402D-9C30-0A33248CB638}" type="presOf" srcId="{0546E0A9-5F28-4771-8F6D-C61B2103D602}" destId="{E27F89B6-4F7A-4397-B282-8C4E0E6A440B}" srcOrd="1" destOrd="0" presId="urn:microsoft.com/office/officeart/2005/8/layout/orgChart1"/>
    <dgm:cxn modelId="{830B5987-0FDA-4947-928E-0DBD566A7353}" type="presOf" srcId="{20546077-D414-44D2-8747-B5001148A74B}" destId="{E683FE85-B81F-45BC-B31C-C90ED8AEE7CF}" srcOrd="0" destOrd="0" presId="urn:microsoft.com/office/officeart/2005/8/layout/orgChart1"/>
    <dgm:cxn modelId="{68A09FA8-9EB0-4883-8F64-0C439610B415}" type="presOf" srcId="{CF7211AE-DED3-426E-84C1-673FA4AF9E8C}" destId="{FBDFA71C-B50F-44E5-9E01-88CD07409E82}" srcOrd="0" destOrd="0" presId="urn:microsoft.com/office/officeart/2005/8/layout/orgChart1"/>
    <dgm:cxn modelId="{CA13D55A-70AC-44B1-9A13-21996F01CEE4}" srcId="{66C83549-6701-48EF-BA9C-A7CCDD8E6416}" destId="{56F116EF-DD35-4C91-84D1-2EABC67EF5B5}" srcOrd="2" destOrd="0" parTransId="{DFBE1F8B-8514-4688-9B77-B2BF9EA6E6B6}" sibTransId="{8ACC843B-8B09-4D53-8794-58F6E9842431}"/>
    <dgm:cxn modelId="{9FACD237-1BBB-4A07-AFCA-CA0CD1219581}" srcId="{FFC8638E-155E-47D5-8B49-851AB55005E9}" destId="{8DEA8CE7-AD42-4665-B328-444613ADCF65}" srcOrd="2" destOrd="0" parTransId="{65106EB5-AAD8-4A66-99F8-3C2B6B4F39EA}" sibTransId="{B401BA58-47E7-4271-BBDB-625A6777F02D}"/>
    <dgm:cxn modelId="{3C4735B2-C265-4841-A8B6-29E58EAA6E0A}" type="presOf" srcId="{8DEA8CE7-AD42-4665-B328-444613ADCF65}" destId="{08A8DFD9-CBC2-408F-8CD8-1FB703763047}" srcOrd="0" destOrd="0" presId="urn:microsoft.com/office/officeart/2005/8/layout/orgChart1"/>
    <dgm:cxn modelId="{A79DB73E-4BF2-4631-97F1-4ACADCBABDD5}" type="presOf" srcId="{B40F0342-FA6E-4318-A970-DDF2B6204BC3}" destId="{97016C7C-B2BD-4B04-A772-88791F732C73}" srcOrd="1" destOrd="0" presId="urn:microsoft.com/office/officeart/2005/8/layout/orgChart1"/>
    <dgm:cxn modelId="{2F5BB983-4CEB-4AEF-A893-599CF7766465}" srcId="{FFC8638E-155E-47D5-8B49-851AB55005E9}" destId="{9A2AB14F-DB03-4544-B210-2A39A32A7F70}" srcOrd="3" destOrd="0" parTransId="{4D0D9421-0514-49B7-9E1C-D9668FF6B9C4}" sibTransId="{34F991F7-A1BB-4D0E-9D4E-E9FAC01332A3}"/>
    <dgm:cxn modelId="{6C11DB95-FFD3-4B3B-9135-EF7A7FBADEF4}" type="presOf" srcId="{B40F0342-FA6E-4318-A970-DDF2B6204BC3}" destId="{69F9BD68-0D7A-4917-84F6-76784C346FDA}" srcOrd="0" destOrd="0" presId="urn:microsoft.com/office/officeart/2005/8/layout/orgChart1"/>
    <dgm:cxn modelId="{2C3E3457-4350-4562-BEE1-1559F93C9537}" type="presOf" srcId="{5D005073-E5B9-41C2-88F2-DA1DF733AD50}" destId="{140FD956-6682-40A9-AFC9-ADD13A6FA45F}" srcOrd="0" destOrd="0" presId="urn:microsoft.com/office/officeart/2005/8/layout/orgChart1"/>
    <dgm:cxn modelId="{864B37A9-C07D-4CED-BE12-1EE74E839749}" type="presOf" srcId="{43089F2C-03C0-4818-8669-E6ECA6290195}" destId="{E0172ACE-2229-42D9-AE09-51AB6F0FFFEC}" srcOrd="0" destOrd="0" presId="urn:microsoft.com/office/officeart/2005/8/layout/orgChart1"/>
    <dgm:cxn modelId="{74FAC253-9DC8-47C0-9E1E-39FCC42E86E3}" type="presOf" srcId="{CC7DE444-65E6-4E0A-9A0D-E30924CCE30A}" destId="{96EC520F-8EB9-47C8-863B-D177648CC366}" srcOrd="0" destOrd="0" presId="urn:microsoft.com/office/officeart/2005/8/layout/orgChart1"/>
    <dgm:cxn modelId="{324F629F-B9C9-4FFD-8510-8567631A0EEB}" type="presOf" srcId="{8218A114-747C-41F4-B0E7-6A2AE4FB51E4}" destId="{51898427-34D1-4C64-B808-B29A25F8FAE5}" srcOrd="0" destOrd="0" presId="urn:microsoft.com/office/officeart/2005/8/layout/orgChart1"/>
    <dgm:cxn modelId="{D84B0839-C8D4-4BCE-9C17-F86FF11BDF6C}" srcId="{30560DBC-AB21-41E6-A771-5F8407C40C74}" destId="{66C83549-6701-48EF-BA9C-A7CCDD8E6416}" srcOrd="1" destOrd="0" parTransId="{242B1B81-9FDD-4BD3-8327-8BCD685A6370}" sibTransId="{4EFD32CA-5459-47F8-9003-1E164AF3F0D2}"/>
    <dgm:cxn modelId="{F16F9232-DCFA-47D2-A673-8A0B1B68B1FA}" type="presOf" srcId="{7C254330-BE18-4848-9417-400E77AE80C9}" destId="{4833D066-C303-4C1D-B144-3A922D166CC8}" srcOrd="0" destOrd="0" presId="urn:microsoft.com/office/officeart/2005/8/layout/orgChart1"/>
    <dgm:cxn modelId="{C17456E2-A46A-4068-9D53-A1A17ABD5776}" type="presOf" srcId="{DFBE1F8B-8514-4688-9B77-B2BF9EA6E6B6}" destId="{1A784F95-1226-4D64-AA91-143D7B068373}" srcOrd="0" destOrd="0" presId="urn:microsoft.com/office/officeart/2005/8/layout/orgChart1"/>
    <dgm:cxn modelId="{067C9CFA-60DE-417E-B3C2-C0B6E26290EF}" type="presOf" srcId="{0546E0A9-5F28-4771-8F6D-C61B2103D602}" destId="{71418AE6-F2B5-4A5D-8F2C-A1E2A4BB82BB}" srcOrd="0" destOrd="0" presId="urn:microsoft.com/office/officeart/2005/8/layout/orgChart1"/>
    <dgm:cxn modelId="{824C4E24-7D41-4AE3-A39F-0F869AE7A631}" srcId="{66C83549-6701-48EF-BA9C-A7CCDD8E6416}" destId="{AAC07C05-B5D8-40CC-A363-67C7587AB671}" srcOrd="4" destOrd="0" parTransId="{23F9A703-5748-4158-8445-58F3643DE706}" sibTransId="{2CF2F062-F322-4E9F-B76F-337F1F33B169}"/>
    <dgm:cxn modelId="{B68E8D89-2C87-43B2-879A-21629E2B5719}" type="presOf" srcId="{2EC81A52-F68A-4926-900C-0136194A3B92}" destId="{13A051B3-CC08-4231-BDE8-D683B46031CB}" srcOrd="0" destOrd="0" presId="urn:microsoft.com/office/officeart/2005/8/layout/orgChart1"/>
    <dgm:cxn modelId="{13F525C5-290A-4241-824A-7089B209E8E2}" type="presOf" srcId="{FFC8638E-155E-47D5-8B49-851AB55005E9}" destId="{C68DC9AE-7FB6-4EAB-B57D-D0BF5AD6BED5}" srcOrd="1" destOrd="0" presId="urn:microsoft.com/office/officeart/2005/8/layout/orgChart1"/>
    <dgm:cxn modelId="{7002A8DF-262E-4DBF-AB1A-8151EA1ADA5A}" type="presOf" srcId="{FFC8638E-155E-47D5-8B49-851AB55005E9}" destId="{3249790A-8F41-47DD-A456-8054FB1CE47D}" srcOrd="0" destOrd="0" presId="urn:microsoft.com/office/officeart/2005/8/layout/orgChart1"/>
    <dgm:cxn modelId="{6D7E299F-BDE2-4AFB-9990-4F34E49162CB}" type="presOf" srcId="{AAC07C05-B5D8-40CC-A363-67C7587AB671}" destId="{0ABF4AD2-4260-40EA-B4A6-ECD6BD141ABE}" srcOrd="0" destOrd="0" presId="urn:microsoft.com/office/officeart/2005/8/layout/orgChart1"/>
    <dgm:cxn modelId="{348DCDCB-D691-428B-8616-0AA7025F08B8}" type="presOf" srcId="{2EC81A52-F68A-4926-900C-0136194A3B92}" destId="{AA1839DF-4FF4-4ED9-B3DE-27C57414346B}" srcOrd="1" destOrd="0" presId="urn:microsoft.com/office/officeart/2005/8/layout/orgChart1"/>
    <dgm:cxn modelId="{BC78C94B-C4FB-4992-ACD3-0FA0A89DA79F}" srcId="{30560DBC-AB21-41E6-A771-5F8407C40C74}" destId="{FFC8638E-155E-47D5-8B49-851AB55005E9}" srcOrd="0" destOrd="0" parTransId="{43089F2C-03C0-4818-8669-E6ECA6290195}" sibTransId="{DE3FB311-CC1B-495C-951F-F37BB447AACD}"/>
    <dgm:cxn modelId="{367235D8-A0AD-48F8-BC35-F768C8758FF9}" type="presOf" srcId="{56F116EF-DD35-4C91-84D1-2EABC67EF5B5}" destId="{5683F9DB-1E6E-446F-8A5E-5E8EFC6CC72C}" srcOrd="1" destOrd="0" presId="urn:microsoft.com/office/officeart/2005/8/layout/orgChart1"/>
    <dgm:cxn modelId="{0A94BBBC-EE6E-44CC-BECE-47ED387A1979}" srcId="{66C83549-6701-48EF-BA9C-A7CCDD8E6416}" destId="{CC7DE444-65E6-4E0A-9A0D-E30924CCE30A}" srcOrd="1" destOrd="0" parTransId="{20546077-D414-44D2-8747-B5001148A74B}" sibTransId="{954B7DC7-23D9-4896-9B15-A4D1454092A4}"/>
    <dgm:cxn modelId="{5C9660E8-7D5F-4EB9-99A4-4DF3A5EA0268}" srcId="{FFC8638E-155E-47D5-8B49-851AB55005E9}" destId="{3D00B98D-4CA6-4CC4-9D01-F3EA4509F91D}" srcOrd="0" destOrd="0" parTransId="{C5515323-8A1E-4333-B05D-C6FFD3490E65}" sibTransId="{526A33B2-9E28-4292-AB0E-9F918C654EAF}"/>
    <dgm:cxn modelId="{2E89B33B-851B-4EF7-AE28-E9555238C334}" srcId="{FFC8638E-155E-47D5-8B49-851AB55005E9}" destId="{B40F0342-FA6E-4318-A970-DDF2B6204BC3}" srcOrd="1" destOrd="0" parTransId="{CDCB906A-A914-4659-9183-F23D5C1DDFFC}" sibTransId="{5D32A0AE-71D8-4B4D-B24F-8EF4DB34F5CE}"/>
    <dgm:cxn modelId="{1083D1AE-E7C6-4E34-8A76-E1B679D7BF6D}" type="presOf" srcId="{30560DBC-AB21-41E6-A771-5F8407C40C74}" destId="{BFCD0866-D0A3-498A-9496-4557177B14EA}" srcOrd="0" destOrd="0" presId="urn:microsoft.com/office/officeart/2005/8/layout/orgChart1"/>
    <dgm:cxn modelId="{090C13F8-EAB4-4EEB-9B52-BDA26341B0B9}" type="presOf" srcId="{9F4ACE72-6031-4874-9A55-9252F35FD16B}" destId="{9A8595E1-BDDA-44DA-84D7-7B24221A873C}" srcOrd="0" destOrd="0" presId="urn:microsoft.com/office/officeart/2005/8/layout/orgChart1"/>
    <dgm:cxn modelId="{FA5371A4-3AA6-4C24-A747-80A117937C7E}" srcId="{66C83549-6701-48EF-BA9C-A7CCDD8E6416}" destId="{7C254330-BE18-4848-9417-400E77AE80C9}" srcOrd="0" destOrd="0" parTransId="{9F4ACE72-6031-4874-9A55-9252F35FD16B}" sibTransId="{952E153E-C1FF-4B88-B0B4-50A18DD3BB9A}"/>
    <dgm:cxn modelId="{CDFE0FED-24DB-4150-BC83-BB8504061FDD}" type="presOf" srcId="{66C83549-6701-48EF-BA9C-A7CCDD8E6416}" destId="{53547C9C-0AC2-4F0C-9EAD-3C9890E8307B}" srcOrd="1" destOrd="0" presId="urn:microsoft.com/office/officeart/2005/8/layout/orgChart1"/>
    <dgm:cxn modelId="{9A8C7569-EE06-4DEA-88A0-0B3B041CF08C}" type="presOf" srcId="{CC7DE444-65E6-4E0A-9A0D-E30924CCE30A}" destId="{1647CFE1-05D1-493D-BB60-9EB9D0E39B68}" srcOrd="1" destOrd="0" presId="urn:microsoft.com/office/officeart/2005/8/layout/orgChart1"/>
    <dgm:cxn modelId="{C5D69AF1-A97E-44B1-9D93-BB9117F5EED3}" type="presOf" srcId="{4D0D9421-0514-49B7-9E1C-D9668FF6B9C4}" destId="{59EA358B-F216-45BE-9D2E-7A4907562022}" srcOrd="0" destOrd="0" presId="urn:microsoft.com/office/officeart/2005/8/layout/orgChart1"/>
    <dgm:cxn modelId="{F6CE963E-ADDF-46B9-A428-F3A083F8563C}" type="presOf" srcId="{242B1B81-9FDD-4BD3-8327-8BCD685A6370}" destId="{E8DAAD41-2816-43FF-8C24-6135738070D5}" srcOrd="0" destOrd="0" presId="urn:microsoft.com/office/officeart/2005/8/layout/orgChart1"/>
    <dgm:cxn modelId="{AB4429AD-D01A-47E0-97B6-33EC7FF50458}" type="presOf" srcId="{C5515323-8A1E-4333-B05D-C6FFD3490E65}" destId="{5DAA93F2-B68A-4A45-A148-4E0AB7150870}" srcOrd="0" destOrd="0" presId="urn:microsoft.com/office/officeart/2005/8/layout/orgChart1"/>
    <dgm:cxn modelId="{86781494-BFC1-4908-8EB5-451E281D2624}" type="presParOf" srcId="{FBDFA71C-B50F-44E5-9E01-88CD07409E82}" destId="{E3175F14-CCCA-4D2D-BF63-6250A64A1E13}" srcOrd="0" destOrd="0" presId="urn:microsoft.com/office/officeart/2005/8/layout/orgChart1"/>
    <dgm:cxn modelId="{00039503-A924-4824-965B-19CEBEA0B317}" type="presParOf" srcId="{E3175F14-CCCA-4D2D-BF63-6250A64A1E13}" destId="{64C20E93-E5A3-4EF2-870C-0374E021DEF8}" srcOrd="0" destOrd="0" presId="urn:microsoft.com/office/officeart/2005/8/layout/orgChart1"/>
    <dgm:cxn modelId="{9C2AC5A4-7A2A-47EE-8C1A-5DAB7C28DA8B}" type="presParOf" srcId="{64C20E93-E5A3-4EF2-870C-0374E021DEF8}" destId="{BFCD0866-D0A3-498A-9496-4557177B14EA}" srcOrd="0" destOrd="0" presId="urn:microsoft.com/office/officeart/2005/8/layout/orgChart1"/>
    <dgm:cxn modelId="{334AA574-FDBE-4B9B-8795-6D757FB2846F}" type="presParOf" srcId="{64C20E93-E5A3-4EF2-870C-0374E021DEF8}" destId="{8A6302AE-F995-4581-8ED1-F584133FB493}" srcOrd="1" destOrd="0" presId="urn:microsoft.com/office/officeart/2005/8/layout/orgChart1"/>
    <dgm:cxn modelId="{FC958FCD-AB12-4945-85D6-D1BD532A2AC4}" type="presParOf" srcId="{E3175F14-CCCA-4D2D-BF63-6250A64A1E13}" destId="{DFE0BB29-E1DC-4C4D-A73A-7D3C1B3CA0DB}" srcOrd="1" destOrd="0" presId="urn:microsoft.com/office/officeart/2005/8/layout/orgChart1"/>
    <dgm:cxn modelId="{8A44756F-9953-4322-B113-CA919859EC4C}" type="presParOf" srcId="{DFE0BB29-E1DC-4C4D-A73A-7D3C1B3CA0DB}" destId="{E0172ACE-2229-42D9-AE09-51AB6F0FFFEC}" srcOrd="0" destOrd="0" presId="urn:microsoft.com/office/officeart/2005/8/layout/orgChart1"/>
    <dgm:cxn modelId="{9F270711-A6D4-4C51-84CF-10D39726522B}" type="presParOf" srcId="{DFE0BB29-E1DC-4C4D-A73A-7D3C1B3CA0DB}" destId="{0F85E89C-7DF5-4E47-8479-C00256319134}" srcOrd="1" destOrd="0" presId="urn:microsoft.com/office/officeart/2005/8/layout/orgChart1"/>
    <dgm:cxn modelId="{CF2BE9EC-BE3A-4A27-8B24-E3B6DB39E6EE}" type="presParOf" srcId="{0F85E89C-7DF5-4E47-8479-C00256319134}" destId="{A799F4FE-A16A-498D-B9DA-1D248444118F}" srcOrd="0" destOrd="0" presId="urn:microsoft.com/office/officeart/2005/8/layout/orgChart1"/>
    <dgm:cxn modelId="{BF4B4C9D-CB0A-42A2-94DC-79A15C37CC91}" type="presParOf" srcId="{A799F4FE-A16A-498D-B9DA-1D248444118F}" destId="{3249790A-8F41-47DD-A456-8054FB1CE47D}" srcOrd="0" destOrd="0" presId="urn:microsoft.com/office/officeart/2005/8/layout/orgChart1"/>
    <dgm:cxn modelId="{BB1A5D75-AA21-4026-946A-6AC393E09C0C}" type="presParOf" srcId="{A799F4FE-A16A-498D-B9DA-1D248444118F}" destId="{C68DC9AE-7FB6-4EAB-B57D-D0BF5AD6BED5}" srcOrd="1" destOrd="0" presId="urn:microsoft.com/office/officeart/2005/8/layout/orgChart1"/>
    <dgm:cxn modelId="{6172A368-08ED-4B62-8AD2-AC2CB4555F95}" type="presParOf" srcId="{0F85E89C-7DF5-4E47-8479-C00256319134}" destId="{C2A2B63D-B302-4F5D-A11F-1A3DEFFF8823}" srcOrd="1" destOrd="0" presId="urn:microsoft.com/office/officeart/2005/8/layout/orgChart1"/>
    <dgm:cxn modelId="{675258ED-CFEB-41D8-80F9-607845D2ACAF}" type="presParOf" srcId="{C2A2B63D-B302-4F5D-A11F-1A3DEFFF8823}" destId="{5DAA93F2-B68A-4A45-A148-4E0AB7150870}" srcOrd="0" destOrd="0" presId="urn:microsoft.com/office/officeart/2005/8/layout/orgChart1"/>
    <dgm:cxn modelId="{B651A22E-236B-4C20-87DF-D3C71526D935}" type="presParOf" srcId="{C2A2B63D-B302-4F5D-A11F-1A3DEFFF8823}" destId="{9FD5AF24-3EF1-4B2C-873A-22BD0F8BA6B9}" srcOrd="1" destOrd="0" presId="urn:microsoft.com/office/officeart/2005/8/layout/orgChart1"/>
    <dgm:cxn modelId="{7C1ED6F6-3712-47EA-B032-A3EB4EFD52B9}" type="presParOf" srcId="{9FD5AF24-3EF1-4B2C-873A-22BD0F8BA6B9}" destId="{E73BB4B5-E2EA-4347-9745-9B2C6B09CF30}" srcOrd="0" destOrd="0" presId="urn:microsoft.com/office/officeart/2005/8/layout/orgChart1"/>
    <dgm:cxn modelId="{C3C67C8A-C55A-4641-8B41-95AABE80B0C1}" type="presParOf" srcId="{E73BB4B5-E2EA-4347-9745-9B2C6B09CF30}" destId="{B1CA15FB-C77E-4BDE-81E5-7200457BE7AB}" srcOrd="0" destOrd="0" presId="urn:microsoft.com/office/officeart/2005/8/layout/orgChart1"/>
    <dgm:cxn modelId="{654C75F7-763D-4766-BC1D-EFC5C157F6B4}" type="presParOf" srcId="{E73BB4B5-E2EA-4347-9745-9B2C6B09CF30}" destId="{C9A0B1E2-8590-41E3-8EBE-FC15B6F84923}" srcOrd="1" destOrd="0" presId="urn:microsoft.com/office/officeart/2005/8/layout/orgChart1"/>
    <dgm:cxn modelId="{93D75707-A269-4635-ABED-9BF36626E3D5}" type="presParOf" srcId="{9FD5AF24-3EF1-4B2C-873A-22BD0F8BA6B9}" destId="{741D5F59-7B36-4F21-BF88-C027EE9E10F2}" srcOrd="1" destOrd="0" presId="urn:microsoft.com/office/officeart/2005/8/layout/orgChart1"/>
    <dgm:cxn modelId="{E1DB7F46-2EF4-41D7-AA7A-9763D3E2FA99}" type="presParOf" srcId="{9FD5AF24-3EF1-4B2C-873A-22BD0F8BA6B9}" destId="{68707A31-BECA-4F6E-9758-90B273070874}" srcOrd="2" destOrd="0" presId="urn:microsoft.com/office/officeart/2005/8/layout/orgChart1"/>
    <dgm:cxn modelId="{D575F1AF-26F1-4E12-8EE9-18076AFAD7FC}" type="presParOf" srcId="{C2A2B63D-B302-4F5D-A11F-1A3DEFFF8823}" destId="{7651074D-C326-4850-B067-69533BE0DA6F}" srcOrd="2" destOrd="0" presId="urn:microsoft.com/office/officeart/2005/8/layout/orgChart1"/>
    <dgm:cxn modelId="{93F08FF4-24F6-4A57-976A-13D96897EA99}" type="presParOf" srcId="{C2A2B63D-B302-4F5D-A11F-1A3DEFFF8823}" destId="{137360F1-E73B-4EF3-AA3B-E4743B47F553}" srcOrd="3" destOrd="0" presId="urn:microsoft.com/office/officeart/2005/8/layout/orgChart1"/>
    <dgm:cxn modelId="{2A17ADD2-50D1-4880-A31C-A98BCDD611A3}" type="presParOf" srcId="{137360F1-E73B-4EF3-AA3B-E4743B47F553}" destId="{E98DB986-CE12-4D76-9B93-25F6E8E7FED7}" srcOrd="0" destOrd="0" presId="urn:microsoft.com/office/officeart/2005/8/layout/orgChart1"/>
    <dgm:cxn modelId="{2704F472-CEA6-4804-B04E-808255533254}" type="presParOf" srcId="{E98DB986-CE12-4D76-9B93-25F6E8E7FED7}" destId="{69F9BD68-0D7A-4917-84F6-76784C346FDA}" srcOrd="0" destOrd="0" presId="urn:microsoft.com/office/officeart/2005/8/layout/orgChart1"/>
    <dgm:cxn modelId="{F5B12076-AF1B-44CC-84AA-B7C28664AA25}" type="presParOf" srcId="{E98DB986-CE12-4D76-9B93-25F6E8E7FED7}" destId="{97016C7C-B2BD-4B04-A772-88791F732C73}" srcOrd="1" destOrd="0" presId="urn:microsoft.com/office/officeart/2005/8/layout/orgChart1"/>
    <dgm:cxn modelId="{DEA5099D-B9D8-42F7-8959-5C52F94157FC}" type="presParOf" srcId="{137360F1-E73B-4EF3-AA3B-E4743B47F553}" destId="{83D4DC80-7ED6-40B8-BAA9-B1E3B86D7BE4}" srcOrd="1" destOrd="0" presId="urn:microsoft.com/office/officeart/2005/8/layout/orgChart1"/>
    <dgm:cxn modelId="{06B9E0D1-7BDD-4BA9-BA29-61463FE7126D}" type="presParOf" srcId="{137360F1-E73B-4EF3-AA3B-E4743B47F553}" destId="{332B9AEB-5F75-4747-BD72-CFAA8A020571}" srcOrd="2" destOrd="0" presId="urn:microsoft.com/office/officeart/2005/8/layout/orgChart1"/>
    <dgm:cxn modelId="{0F7148B2-9827-49D5-BA07-4A96F6C28105}" type="presParOf" srcId="{C2A2B63D-B302-4F5D-A11F-1A3DEFFF8823}" destId="{62101E3A-4E1B-4080-A2EB-CC73CAF5DBD3}" srcOrd="4" destOrd="0" presId="urn:microsoft.com/office/officeart/2005/8/layout/orgChart1"/>
    <dgm:cxn modelId="{596697CA-26E5-4BC1-A50C-D0A7DE16DB75}" type="presParOf" srcId="{C2A2B63D-B302-4F5D-A11F-1A3DEFFF8823}" destId="{52BB2790-CE8D-495A-BA09-6CD4A88DAA03}" srcOrd="5" destOrd="0" presId="urn:microsoft.com/office/officeart/2005/8/layout/orgChart1"/>
    <dgm:cxn modelId="{EA5C153B-8923-4434-90A1-28FDC4BE9ADC}" type="presParOf" srcId="{52BB2790-CE8D-495A-BA09-6CD4A88DAA03}" destId="{9128F2EC-A02C-4E5C-B494-8BA80E1FAA12}" srcOrd="0" destOrd="0" presId="urn:microsoft.com/office/officeart/2005/8/layout/orgChart1"/>
    <dgm:cxn modelId="{C536B101-616A-48B3-9E4E-6354655E6EBB}" type="presParOf" srcId="{9128F2EC-A02C-4E5C-B494-8BA80E1FAA12}" destId="{08A8DFD9-CBC2-408F-8CD8-1FB703763047}" srcOrd="0" destOrd="0" presId="urn:microsoft.com/office/officeart/2005/8/layout/orgChart1"/>
    <dgm:cxn modelId="{05B17934-C919-4EC8-AEEE-A141ABEAAA81}" type="presParOf" srcId="{9128F2EC-A02C-4E5C-B494-8BA80E1FAA12}" destId="{BFB01750-E7BD-4FD1-A6DA-5918E5EB7957}" srcOrd="1" destOrd="0" presId="urn:microsoft.com/office/officeart/2005/8/layout/orgChart1"/>
    <dgm:cxn modelId="{69FD9A2E-B0EE-420E-9CC1-AD1D43CB69A9}" type="presParOf" srcId="{52BB2790-CE8D-495A-BA09-6CD4A88DAA03}" destId="{C3ADCB21-3C13-43BE-8F59-117E4A6D795B}" srcOrd="1" destOrd="0" presId="urn:microsoft.com/office/officeart/2005/8/layout/orgChart1"/>
    <dgm:cxn modelId="{E3EFFAA3-4C9B-4A87-8D35-CB92D5D64AF9}" type="presParOf" srcId="{52BB2790-CE8D-495A-BA09-6CD4A88DAA03}" destId="{B41DC32C-C17A-4F80-8500-1A296E404F86}" srcOrd="2" destOrd="0" presId="urn:microsoft.com/office/officeart/2005/8/layout/orgChart1"/>
    <dgm:cxn modelId="{72C95DC2-C8C6-40DE-AF44-564E36D06368}" type="presParOf" srcId="{C2A2B63D-B302-4F5D-A11F-1A3DEFFF8823}" destId="{59EA358B-F216-45BE-9D2E-7A4907562022}" srcOrd="6" destOrd="0" presId="urn:microsoft.com/office/officeart/2005/8/layout/orgChart1"/>
    <dgm:cxn modelId="{5956E701-0336-437D-AB5F-D5B494F8FAB6}" type="presParOf" srcId="{C2A2B63D-B302-4F5D-A11F-1A3DEFFF8823}" destId="{6614B43A-CEEB-4891-BE4A-8D31610BC850}" srcOrd="7" destOrd="0" presId="urn:microsoft.com/office/officeart/2005/8/layout/orgChart1"/>
    <dgm:cxn modelId="{4314541B-6C2A-4B08-99E2-1A55F78B9211}" type="presParOf" srcId="{6614B43A-CEEB-4891-BE4A-8D31610BC850}" destId="{DB1E396B-2D17-4EE8-B40F-D49A4760CEEF}" srcOrd="0" destOrd="0" presId="urn:microsoft.com/office/officeart/2005/8/layout/orgChart1"/>
    <dgm:cxn modelId="{890EF264-70FA-4478-A554-ED582EE533AA}" type="presParOf" srcId="{DB1E396B-2D17-4EE8-B40F-D49A4760CEEF}" destId="{112A74C5-0502-4A10-A319-62CB436B022F}" srcOrd="0" destOrd="0" presId="urn:microsoft.com/office/officeart/2005/8/layout/orgChart1"/>
    <dgm:cxn modelId="{053864C6-AC34-4988-8396-ED1842743DEB}" type="presParOf" srcId="{DB1E396B-2D17-4EE8-B40F-D49A4760CEEF}" destId="{63434A88-8EF7-46C4-95EA-BE398AD91C48}" srcOrd="1" destOrd="0" presId="urn:microsoft.com/office/officeart/2005/8/layout/orgChart1"/>
    <dgm:cxn modelId="{5AC8CCE7-A4CB-4E3E-BDBD-1CE8B554E319}" type="presParOf" srcId="{6614B43A-CEEB-4891-BE4A-8D31610BC850}" destId="{300AD728-1E43-49ED-926D-9D28CD8D1ECA}" srcOrd="1" destOrd="0" presId="urn:microsoft.com/office/officeart/2005/8/layout/orgChart1"/>
    <dgm:cxn modelId="{6DA87F72-033F-4331-B68A-F147FC36A004}" type="presParOf" srcId="{6614B43A-CEEB-4891-BE4A-8D31610BC850}" destId="{899DEAAD-3FB1-40BB-AAA4-9FD4AFE5F29B}" srcOrd="2" destOrd="0" presId="urn:microsoft.com/office/officeart/2005/8/layout/orgChart1"/>
    <dgm:cxn modelId="{7AE43F52-BEF5-4B65-ABCC-350180A1B8D9}" type="presParOf" srcId="{C2A2B63D-B302-4F5D-A11F-1A3DEFFF8823}" destId="{51898427-34D1-4C64-B808-B29A25F8FAE5}" srcOrd="8" destOrd="0" presId="urn:microsoft.com/office/officeart/2005/8/layout/orgChart1"/>
    <dgm:cxn modelId="{1C8FD152-9DDE-49EC-8B32-44A2D6A88AA3}" type="presParOf" srcId="{C2A2B63D-B302-4F5D-A11F-1A3DEFFF8823}" destId="{817BBDC6-4CA1-4857-86EA-1FD709FDEC0B}" srcOrd="9" destOrd="0" presId="urn:microsoft.com/office/officeart/2005/8/layout/orgChart1"/>
    <dgm:cxn modelId="{730CF6E9-F415-4F05-8A5E-E7D7B8809FB6}" type="presParOf" srcId="{817BBDC6-4CA1-4857-86EA-1FD709FDEC0B}" destId="{9CA2FDC3-503A-4987-8045-990F4C395443}" srcOrd="0" destOrd="0" presId="urn:microsoft.com/office/officeart/2005/8/layout/orgChart1"/>
    <dgm:cxn modelId="{F20D0C67-591A-400D-9BB2-2D60A3384C2F}" type="presParOf" srcId="{9CA2FDC3-503A-4987-8045-990F4C395443}" destId="{71418AE6-F2B5-4A5D-8F2C-A1E2A4BB82BB}" srcOrd="0" destOrd="0" presId="urn:microsoft.com/office/officeart/2005/8/layout/orgChart1"/>
    <dgm:cxn modelId="{6450A14E-C73A-4954-9762-CB3AA48C9119}" type="presParOf" srcId="{9CA2FDC3-503A-4987-8045-990F4C395443}" destId="{E27F89B6-4F7A-4397-B282-8C4E0E6A440B}" srcOrd="1" destOrd="0" presId="urn:microsoft.com/office/officeart/2005/8/layout/orgChart1"/>
    <dgm:cxn modelId="{4BCFC97D-1A82-4E81-AB4F-59FD8EF6E947}" type="presParOf" srcId="{817BBDC6-4CA1-4857-86EA-1FD709FDEC0B}" destId="{50D9F43B-84BC-49FE-A2CB-A00F758D4E49}" srcOrd="1" destOrd="0" presId="urn:microsoft.com/office/officeart/2005/8/layout/orgChart1"/>
    <dgm:cxn modelId="{83AD316D-92C6-4558-95F3-15C7488ACE57}" type="presParOf" srcId="{817BBDC6-4CA1-4857-86EA-1FD709FDEC0B}" destId="{692E9564-C1B3-4E84-9990-C0915A6162E9}" srcOrd="2" destOrd="0" presId="urn:microsoft.com/office/officeart/2005/8/layout/orgChart1"/>
    <dgm:cxn modelId="{799E9E6C-093F-4C16-A10B-D552DD88120C}" type="presParOf" srcId="{0F85E89C-7DF5-4E47-8479-C00256319134}" destId="{AF3187CC-9FE6-44B7-B351-4667656FBEF9}" srcOrd="2" destOrd="0" presId="urn:microsoft.com/office/officeart/2005/8/layout/orgChart1"/>
    <dgm:cxn modelId="{E96DBE6C-3C4D-44B7-A033-03A00021F01E}" type="presParOf" srcId="{DFE0BB29-E1DC-4C4D-A73A-7D3C1B3CA0DB}" destId="{E8DAAD41-2816-43FF-8C24-6135738070D5}" srcOrd="2" destOrd="0" presId="urn:microsoft.com/office/officeart/2005/8/layout/orgChart1"/>
    <dgm:cxn modelId="{E2D0ACE2-7ECC-4FF1-9E35-7501AD9991E0}" type="presParOf" srcId="{DFE0BB29-E1DC-4C4D-A73A-7D3C1B3CA0DB}" destId="{5DBA928C-072F-4209-94E4-FC5DF4210EF4}" srcOrd="3" destOrd="0" presId="urn:microsoft.com/office/officeart/2005/8/layout/orgChart1"/>
    <dgm:cxn modelId="{3FCFC70F-BEA8-44EF-B4B6-3DAFD3C9E6D5}" type="presParOf" srcId="{5DBA928C-072F-4209-94E4-FC5DF4210EF4}" destId="{AC6A6AE9-E211-4E64-9BD1-7711F323F3D6}" srcOrd="0" destOrd="0" presId="urn:microsoft.com/office/officeart/2005/8/layout/orgChart1"/>
    <dgm:cxn modelId="{AF2AAD95-1837-42BB-9DF4-E4AC6C979805}" type="presParOf" srcId="{AC6A6AE9-E211-4E64-9BD1-7711F323F3D6}" destId="{E15BB1FD-3CF7-42B9-966D-F3168EBE8C61}" srcOrd="0" destOrd="0" presId="urn:microsoft.com/office/officeart/2005/8/layout/orgChart1"/>
    <dgm:cxn modelId="{E55ED813-B875-4427-BCF0-7BDF4D835581}" type="presParOf" srcId="{AC6A6AE9-E211-4E64-9BD1-7711F323F3D6}" destId="{53547C9C-0AC2-4F0C-9EAD-3C9890E8307B}" srcOrd="1" destOrd="0" presId="urn:microsoft.com/office/officeart/2005/8/layout/orgChart1"/>
    <dgm:cxn modelId="{4701E4C6-FD22-4B43-9926-6C25094372D6}" type="presParOf" srcId="{5DBA928C-072F-4209-94E4-FC5DF4210EF4}" destId="{F57CF04D-8737-47CB-85C9-873F2AF26FDA}" srcOrd="1" destOrd="0" presId="urn:microsoft.com/office/officeart/2005/8/layout/orgChart1"/>
    <dgm:cxn modelId="{7A66200F-C72E-43BC-AD48-50D0C049704C}" type="presParOf" srcId="{F57CF04D-8737-47CB-85C9-873F2AF26FDA}" destId="{9A8595E1-BDDA-44DA-84D7-7B24221A873C}" srcOrd="0" destOrd="0" presId="urn:microsoft.com/office/officeart/2005/8/layout/orgChart1"/>
    <dgm:cxn modelId="{D9FDD58C-D6D6-4500-A87B-6642791071E3}" type="presParOf" srcId="{F57CF04D-8737-47CB-85C9-873F2AF26FDA}" destId="{C806A387-035A-4A9E-9189-6DE5E534228C}" srcOrd="1" destOrd="0" presId="urn:microsoft.com/office/officeart/2005/8/layout/orgChart1"/>
    <dgm:cxn modelId="{E1FBE7F5-741C-4782-8A91-9CA77473619C}" type="presParOf" srcId="{C806A387-035A-4A9E-9189-6DE5E534228C}" destId="{54CE3FCA-3DE4-4856-9762-E43BF4223C00}" srcOrd="0" destOrd="0" presId="urn:microsoft.com/office/officeart/2005/8/layout/orgChart1"/>
    <dgm:cxn modelId="{9B8D08F3-6FAA-4C09-B7BF-DE255EB70A51}" type="presParOf" srcId="{54CE3FCA-3DE4-4856-9762-E43BF4223C00}" destId="{4833D066-C303-4C1D-B144-3A922D166CC8}" srcOrd="0" destOrd="0" presId="urn:microsoft.com/office/officeart/2005/8/layout/orgChart1"/>
    <dgm:cxn modelId="{D6282CEA-3866-45BE-BBEA-F1FCDEE8B3C9}" type="presParOf" srcId="{54CE3FCA-3DE4-4856-9762-E43BF4223C00}" destId="{7B597202-3611-41DE-8AE6-93449D934E28}" srcOrd="1" destOrd="0" presId="urn:microsoft.com/office/officeart/2005/8/layout/orgChart1"/>
    <dgm:cxn modelId="{F1FC8D34-52FD-41FD-99D8-13B2C672D73F}" type="presParOf" srcId="{C806A387-035A-4A9E-9189-6DE5E534228C}" destId="{FAB84AC8-9209-4F37-88FC-6BAF1D5D4603}" srcOrd="1" destOrd="0" presId="urn:microsoft.com/office/officeart/2005/8/layout/orgChart1"/>
    <dgm:cxn modelId="{ABB70636-422B-423E-9E25-D5CE4FCC5511}" type="presParOf" srcId="{C806A387-035A-4A9E-9189-6DE5E534228C}" destId="{3CE88E15-423F-4656-A5D2-AB3E0E48342B}" srcOrd="2" destOrd="0" presId="urn:microsoft.com/office/officeart/2005/8/layout/orgChart1"/>
    <dgm:cxn modelId="{1E6D2AE5-DE7D-4009-9582-CF96B7C8D84E}" type="presParOf" srcId="{F57CF04D-8737-47CB-85C9-873F2AF26FDA}" destId="{E683FE85-B81F-45BC-B31C-C90ED8AEE7CF}" srcOrd="2" destOrd="0" presId="urn:microsoft.com/office/officeart/2005/8/layout/orgChart1"/>
    <dgm:cxn modelId="{83B3625A-E0A0-41E2-94EF-C15296441E5A}" type="presParOf" srcId="{F57CF04D-8737-47CB-85C9-873F2AF26FDA}" destId="{CC3A78CB-41DF-4C3A-9D0A-BEE8A0D5279E}" srcOrd="3" destOrd="0" presId="urn:microsoft.com/office/officeart/2005/8/layout/orgChart1"/>
    <dgm:cxn modelId="{90A5E786-A306-4E81-965F-180F3329CCB9}" type="presParOf" srcId="{CC3A78CB-41DF-4C3A-9D0A-BEE8A0D5279E}" destId="{012D1CE2-5DEA-4C03-9A18-A795EFA0FA61}" srcOrd="0" destOrd="0" presId="urn:microsoft.com/office/officeart/2005/8/layout/orgChart1"/>
    <dgm:cxn modelId="{C64628EB-2451-4E55-B7C2-1B5BC110ACF3}" type="presParOf" srcId="{012D1CE2-5DEA-4C03-9A18-A795EFA0FA61}" destId="{96EC520F-8EB9-47C8-863B-D177648CC366}" srcOrd="0" destOrd="0" presId="urn:microsoft.com/office/officeart/2005/8/layout/orgChart1"/>
    <dgm:cxn modelId="{CAE288DC-5F4D-4B29-A9D9-4551D34F43B4}" type="presParOf" srcId="{012D1CE2-5DEA-4C03-9A18-A795EFA0FA61}" destId="{1647CFE1-05D1-493D-BB60-9EB9D0E39B68}" srcOrd="1" destOrd="0" presId="urn:microsoft.com/office/officeart/2005/8/layout/orgChart1"/>
    <dgm:cxn modelId="{421B3C98-4CF5-485A-9C42-CCE60FB3F88A}" type="presParOf" srcId="{CC3A78CB-41DF-4C3A-9D0A-BEE8A0D5279E}" destId="{A6CD8EFF-F6EA-41F3-985B-5886B08BD757}" srcOrd="1" destOrd="0" presId="urn:microsoft.com/office/officeart/2005/8/layout/orgChart1"/>
    <dgm:cxn modelId="{BE999AC9-7214-492E-BF0B-0AC046709FD3}" type="presParOf" srcId="{CC3A78CB-41DF-4C3A-9D0A-BEE8A0D5279E}" destId="{96913AE9-BACE-4514-813C-1CCEF7668ACB}" srcOrd="2" destOrd="0" presId="urn:microsoft.com/office/officeart/2005/8/layout/orgChart1"/>
    <dgm:cxn modelId="{CB76DF95-95C5-4DA2-9872-9894960500AF}" type="presParOf" srcId="{F57CF04D-8737-47CB-85C9-873F2AF26FDA}" destId="{1A784F95-1226-4D64-AA91-143D7B068373}" srcOrd="4" destOrd="0" presId="urn:microsoft.com/office/officeart/2005/8/layout/orgChart1"/>
    <dgm:cxn modelId="{2418AA2B-F870-4A87-9396-4C9371285770}" type="presParOf" srcId="{F57CF04D-8737-47CB-85C9-873F2AF26FDA}" destId="{B6BD88F6-3A5B-485A-958A-BA4EFB3D2C72}" srcOrd="5" destOrd="0" presId="urn:microsoft.com/office/officeart/2005/8/layout/orgChart1"/>
    <dgm:cxn modelId="{39520E16-BC38-4695-AE76-DE1A74280F84}" type="presParOf" srcId="{B6BD88F6-3A5B-485A-958A-BA4EFB3D2C72}" destId="{5195EA4E-EBB5-4C55-A21B-28A1744B398B}" srcOrd="0" destOrd="0" presId="urn:microsoft.com/office/officeart/2005/8/layout/orgChart1"/>
    <dgm:cxn modelId="{7F84E0AD-DDF3-4D78-A52C-00E951283D5D}" type="presParOf" srcId="{5195EA4E-EBB5-4C55-A21B-28A1744B398B}" destId="{60420650-DB3D-4187-B443-C5E8E85B9DBB}" srcOrd="0" destOrd="0" presId="urn:microsoft.com/office/officeart/2005/8/layout/orgChart1"/>
    <dgm:cxn modelId="{667355F8-9D58-42A3-BB20-AAF3B5B72C56}" type="presParOf" srcId="{5195EA4E-EBB5-4C55-A21B-28A1744B398B}" destId="{5683F9DB-1E6E-446F-8A5E-5E8EFC6CC72C}" srcOrd="1" destOrd="0" presId="urn:microsoft.com/office/officeart/2005/8/layout/orgChart1"/>
    <dgm:cxn modelId="{D9FF4AED-842F-4BDC-B8C0-59675FB528D8}" type="presParOf" srcId="{B6BD88F6-3A5B-485A-958A-BA4EFB3D2C72}" destId="{E392D877-F8C3-428D-AF78-D01692021DEA}" srcOrd="1" destOrd="0" presId="urn:microsoft.com/office/officeart/2005/8/layout/orgChart1"/>
    <dgm:cxn modelId="{9101AD83-62A7-4C92-A7DB-5F1C1ECA1E74}" type="presParOf" srcId="{B6BD88F6-3A5B-485A-958A-BA4EFB3D2C72}" destId="{35ECB471-A106-4620-BA76-49FF5DED8BFB}" srcOrd="2" destOrd="0" presId="urn:microsoft.com/office/officeart/2005/8/layout/orgChart1"/>
    <dgm:cxn modelId="{31B1A1E0-0B19-4AD6-AC87-7DD34D75D9AA}" type="presParOf" srcId="{F57CF04D-8737-47CB-85C9-873F2AF26FDA}" destId="{140FD956-6682-40A9-AFC9-ADD13A6FA45F}" srcOrd="6" destOrd="0" presId="urn:microsoft.com/office/officeart/2005/8/layout/orgChart1"/>
    <dgm:cxn modelId="{BD084DB1-CAD6-4B00-8FBA-69DA6E00B5D6}" type="presParOf" srcId="{F57CF04D-8737-47CB-85C9-873F2AF26FDA}" destId="{467B16B3-742D-498F-80C7-9ED214C18065}" srcOrd="7" destOrd="0" presId="urn:microsoft.com/office/officeart/2005/8/layout/orgChart1"/>
    <dgm:cxn modelId="{0BC915CD-8718-4557-9AEB-5799F4FC4693}" type="presParOf" srcId="{467B16B3-742D-498F-80C7-9ED214C18065}" destId="{8F513CC2-7CA9-45BF-8D24-584F5CD4D10D}" srcOrd="0" destOrd="0" presId="urn:microsoft.com/office/officeart/2005/8/layout/orgChart1"/>
    <dgm:cxn modelId="{99C32BCE-A170-4811-9BF4-A18DABAA79C4}" type="presParOf" srcId="{8F513CC2-7CA9-45BF-8D24-584F5CD4D10D}" destId="{13A051B3-CC08-4231-BDE8-D683B46031CB}" srcOrd="0" destOrd="0" presId="urn:microsoft.com/office/officeart/2005/8/layout/orgChart1"/>
    <dgm:cxn modelId="{D936C0FF-87D8-48FB-8D6E-71C100020300}" type="presParOf" srcId="{8F513CC2-7CA9-45BF-8D24-584F5CD4D10D}" destId="{AA1839DF-4FF4-4ED9-B3DE-27C57414346B}" srcOrd="1" destOrd="0" presId="urn:microsoft.com/office/officeart/2005/8/layout/orgChart1"/>
    <dgm:cxn modelId="{BD4A05DB-A4B2-4B33-8B65-CD5B8EE013BD}" type="presParOf" srcId="{467B16B3-742D-498F-80C7-9ED214C18065}" destId="{0DFB73B3-FF70-4003-8860-4A869493024D}" srcOrd="1" destOrd="0" presId="urn:microsoft.com/office/officeart/2005/8/layout/orgChart1"/>
    <dgm:cxn modelId="{C37BC8A2-EA77-4C0E-855E-9B020F19BE19}" type="presParOf" srcId="{467B16B3-742D-498F-80C7-9ED214C18065}" destId="{B0B11D11-36C0-46D4-B585-7125FB796A22}" srcOrd="2" destOrd="0" presId="urn:microsoft.com/office/officeart/2005/8/layout/orgChart1"/>
    <dgm:cxn modelId="{BA124A9C-E048-4530-9742-50244082AB54}" type="presParOf" srcId="{F57CF04D-8737-47CB-85C9-873F2AF26FDA}" destId="{20CF2098-E14D-4BDB-AB93-52CB06FB101C}" srcOrd="8" destOrd="0" presId="urn:microsoft.com/office/officeart/2005/8/layout/orgChart1"/>
    <dgm:cxn modelId="{D02944EC-AFBE-4527-9D08-BDC72CEC75DA}" type="presParOf" srcId="{F57CF04D-8737-47CB-85C9-873F2AF26FDA}" destId="{392B5AAC-1DED-433A-9B9F-122E776A660B}" srcOrd="9" destOrd="0" presId="urn:microsoft.com/office/officeart/2005/8/layout/orgChart1"/>
    <dgm:cxn modelId="{123AE3CA-E054-4BBC-B84B-B81DD60144B5}" type="presParOf" srcId="{392B5AAC-1DED-433A-9B9F-122E776A660B}" destId="{C697DAD0-51CD-49B2-B6E2-48FD6F848D42}" srcOrd="0" destOrd="0" presId="urn:microsoft.com/office/officeart/2005/8/layout/orgChart1"/>
    <dgm:cxn modelId="{05CA831C-24FE-401D-8DD9-5717AF8F60A5}" type="presParOf" srcId="{C697DAD0-51CD-49B2-B6E2-48FD6F848D42}" destId="{0ABF4AD2-4260-40EA-B4A6-ECD6BD141ABE}" srcOrd="0" destOrd="0" presId="urn:microsoft.com/office/officeart/2005/8/layout/orgChart1"/>
    <dgm:cxn modelId="{B23CAF28-E761-4F8A-9BC0-D4B96ECF045A}" type="presParOf" srcId="{C697DAD0-51CD-49B2-B6E2-48FD6F848D42}" destId="{B2CA873B-D84D-4472-99BF-71DB95AB945F}" srcOrd="1" destOrd="0" presId="urn:microsoft.com/office/officeart/2005/8/layout/orgChart1"/>
    <dgm:cxn modelId="{335DA41F-DEBC-4D2B-A225-77FF27DC3AE9}" type="presParOf" srcId="{392B5AAC-1DED-433A-9B9F-122E776A660B}" destId="{AF5D06B3-0484-4C93-B8DF-EE87D360FC37}" srcOrd="1" destOrd="0" presId="urn:microsoft.com/office/officeart/2005/8/layout/orgChart1"/>
    <dgm:cxn modelId="{7354B333-A7DB-4CD8-B400-900B963BB12F}" type="presParOf" srcId="{392B5AAC-1DED-433A-9B9F-122E776A660B}" destId="{3C32F1FD-42A3-4EFD-9062-1F21DD32E7F4}" srcOrd="2" destOrd="0" presId="urn:microsoft.com/office/officeart/2005/8/layout/orgChart1"/>
    <dgm:cxn modelId="{0E3F833A-EBCF-47C7-8C1E-967CB5D19A09}" type="presParOf" srcId="{5DBA928C-072F-4209-94E4-FC5DF4210EF4}" destId="{A5C9AE33-7082-4535-8A72-8DDB5AD31D6F}" srcOrd="2" destOrd="0" presId="urn:microsoft.com/office/officeart/2005/8/layout/orgChart1"/>
    <dgm:cxn modelId="{78C4188E-2C9E-4569-A8DF-5DD9F1DA6D3A}" type="presParOf" srcId="{E3175F14-CCCA-4D2D-BF63-6250A64A1E13}" destId="{33F20A9E-EB45-4D50-BF9D-5877866D75CD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F2098-E14D-4BDB-AB93-52CB06FB101C}">
      <dsp:nvSpPr>
        <dsp:cNvPr id="0" name=""/>
        <dsp:cNvSpPr/>
      </dsp:nvSpPr>
      <dsp:spPr>
        <a:xfrm>
          <a:off x="6381188" y="1115783"/>
          <a:ext cx="1284015" cy="344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6270"/>
              </a:lnTo>
              <a:lnTo>
                <a:pt x="1284015" y="3446270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FD956-6682-40A9-AFC9-ADD13A6FA45F}">
      <dsp:nvSpPr>
        <dsp:cNvPr id="0" name=""/>
        <dsp:cNvSpPr/>
      </dsp:nvSpPr>
      <dsp:spPr>
        <a:xfrm>
          <a:off x="6381188" y="1115783"/>
          <a:ext cx="1225199" cy="2859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9384"/>
              </a:lnTo>
              <a:lnTo>
                <a:pt x="1225199" y="2859384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84F95-1226-4D64-AA91-143D7B068373}">
      <dsp:nvSpPr>
        <dsp:cNvPr id="0" name=""/>
        <dsp:cNvSpPr/>
      </dsp:nvSpPr>
      <dsp:spPr>
        <a:xfrm>
          <a:off x="6381188" y="1115783"/>
          <a:ext cx="1185713" cy="2178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934"/>
              </a:lnTo>
              <a:lnTo>
                <a:pt x="1185713" y="2178934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3FE85-B81F-45BC-B31C-C90ED8AEE7CF}">
      <dsp:nvSpPr>
        <dsp:cNvPr id="0" name=""/>
        <dsp:cNvSpPr/>
      </dsp:nvSpPr>
      <dsp:spPr>
        <a:xfrm>
          <a:off x="6381188" y="1115783"/>
          <a:ext cx="1128662" cy="1314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4049"/>
              </a:lnTo>
              <a:lnTo>
                <a:pt x="1128662" y="1314049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8595E1-BDDA-44DA-84D7-7B24221A873C}">
      <dsp:nvSpPr>
        <dsp:cNvPr id="0" name=""/>
        <dsp:cNvSpPr/>
      </dsp:nvSpPr>
      <dsp:spPr>
        <a:xfrm>
          <a:off x="6381188" y="1115783"/>
          <a:ext cx="1173527" cy="409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500"/>
              </a:lnTo>
              <a:lnTo>
                <a:pt x="1173527" y="409500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AAD41-2816-43FF-8C24-6135738070D5}">
      <dsp:nvSpPr>
        <dsp:cNvPr id="0" name=""/>
        <dsp:cNvSpPr/>
      </dsp:nvSpPr>
      <dsp:spPr>
        <a:xfrm>
          <a:off x="6039973" y="458206"/>
          <a:ext cx="1905277" cy="200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084"/>
              </a:lnTo>
              <a:lnTo>
                <a:pt x="1905277" y="104084"/>
              </a:lnTo>
              <a:lnTo>
                <a:pt x="1905277" y="200144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898427-34D1-4C64-B808-B29A25F8FAE5}">
      <dsp:nvSpPr>
        <dsp:cNvPr id="0" name=""/>
        <dsp:cNvSpPr/>
      </dsp:nvSpPr>
      <dsp:spPr>
        <a:xfrm>
          <a:off x="1514432" y="1107759"/>
          <a:ext cx="620873" cy="3578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8001"/>
              </a:lnTo>
              <a:lnTo>
                <a:pt x="620873" y="3578001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A358B-F216-45BE-9D2E-7A4907562022}">
      <dsp:nvSpPr>
        <dsp:cNvPr id="0" name=""/>
        <dsp:cNvSpPr/>
      </dsp:nvSpPr>
      <dsp:spPr>
        <a:xfrm>
          <a:off x="1514432" y="1107759"/>
          <a:ext cx="620873" cy="2928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8448"/>
              </a:lnTo>
              <a:lnTo>
                <a:pt x="620873" y="2928448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01E3A-4E1B-4080-A2EB-CC73CAF5DBD3}">
      <dsp:nvSpPr>
        <dsp:cNvPr id="0" name=""/>
        <dsp:cNvSpPr/>
      </dsp:nvSpPr>
      <dsp:spPr>
        <a:xfrm>
          <a:off x="1514432" y="1107759"/>
          <a:ext cx="620873" cy="2199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9877"/>
              </a:lnTo>
              <a:lnTo>
                <a:pt x="620873" y="2199877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1074D-C326-4850-B067-69533BE0DA6F}">
      <dsp:nvSpPr>
        <dsp:cNvPr id="0" name=""/>
        <dsp:cNvSpPr/>
      </dsp:nvSpPr>
      <dsp:spPr>
        <a:xfrm>
          <a:off x="1514432" y="1107759"/>
          <a:ext cx="620873" cy="1363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3394"/>
              </a:lnTo>
              <a:lnTo>
                <a:pt x="620873" y="1363394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A93F2-B68A-4A45-A148-4E0AB7150870}">
      <dsp:nvSpPr>
        <dsp:cNvPr id="0" name=""/>
        <dsp:cNvSpPr/>
      </dsp:nvSpPr>
      <dsp:spPr>
        <a:xfrm>
          <a:off x="1514432" y="1107759"/>
          <a:ext cx="620873" cy="513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382"/>
              </a:lnTo>
              <a:lnTo>
                <a:pt x="620873" y="51338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72ACE-2229-42D9-AE09-51AB6F0FFFEC}">
      <dsp:nvSpPr>
        <dsp:cNvPr id="0" name=""/>
        <dsp:cNvSpPr/>
      </dsp:nvSpPr>
      <dsp:spPr>
        <a:xfrm>
          <a:off x="3170094" y="458206"/>
          <a:ext cx="2869878" cy="192121"/>
        </a:xfrm>
        <a:custGeom>
          <a:avLst/>
          <a:gdLst/>
          <a:ahLst/>
          <a:cxnLst/>
          <a:rect l="0" t="0" r="0" b="0"/>
          <a:pathLst>
            <a:path>
              <a:moveTo>
                <a:pt x="2869878" y="0"/>
              </a:moveTo>
              <a:lnTo>
                <a:pt x="2869878" y="96060"/>
              </a:lnTo>
              <a:lnTo>
                <a:pt x="0" y="96060"/>
              </a:lnTo>
              <a:lnTo>
                <a:pt x="0" y="192121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D0866-D0A3-498A-9496-4557177B14EA}">
      <dsp:nvSpPr>
        <dsp:cNvPr id="0" name=""/>
        <dsp:cNvSpPr/>
      </dsp:nvSpPr>
      <dsp:spPr>
        <a:xfrm>
          <a:off x="2492198" y="774"/>
          <a:ext cx="7095548" cy="457432"/>
        </a:xfrm>
        <a:prstGeom prst="rect">
          <a:avLst/>
        </a:prstGeom>
        <a:noFill/>
        <a:ln w="1905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>
              <a:solidFill>
                <a:schemeClr val="tx1"/>
              </a:solidFill>
            </a:rPr>
            <a:t>Уровень ГОТ, установленный в НИУ ВШЭ</a:t>
          </a:r>
        </a:p>
      </dsp:txBody>
      <dsp:txXfrm>
        <a:off x="2492198" y="774"/>
        <a:ext cx="7095548" cy="457432"/>
      </dsp:txXfrm>
    </dsp:sp>
    <dsp:sp modelId="{3249790A-8F41-47DD-A456-8054FB1CE47D}">
      <dsp:nvSpPr>
        <dsp:cNvPr id="0" name=""/>
        <dsp:cNvSpPr/>
      </dsp:nvSpPr>
      <dsp:spPr>
        <a:xfrm>
          <a:off x="1100516" y="650327"/>
          <a:ext cx="4139156" cy="457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ППС (1 ставка)</a:t>
          </a:r>
        </a:p>
      </dsp:txBody>
      <dsp:txXfrm>
        <a:off x="1100516" y="650327"/>
        <a:ext cx="4139156" cy="457432"/>
      </dsp:txXfrm>
    </dsp:sp>
    <dsp:sp modelId="{B1CA15FB-C77E-4BDE-81E5-7200457BE7AB}">
      <dsp:nvSpPr>
        <dsp:cNvPr id="0" name=""/>
        <dsp:cNvSpPr/>
      </dsp:nvSpPr>
      <dsp:spPr>
        <a:xfrm>
          <a:off x="2135305" y="1299881"/>
          <a:ext cx="3155714" cy="642522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727075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/>
            <a:t>Ассистент</a:t>
          </a:r>
        </a:p>
        <a:p>
          <a:pPr marL="727075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/>
            <a:t>30 000 руб.</a:t>
          </a:r>
        </a:p>
      </dsp:txBody>
      <dsp:txXfrm>
        <a:off x="2135305" y="1299881"/>
        <a:ext cx="3155714" cy="642522"/>
      </dsp:txXfrm>
    </dsp:sp>
    <dsp:sp modelId="{69F9BD68-0D7A-4917-84F6-76784C346FDA}">
      <dsp:nvSpPr>
        <dsp:cNvPr id="0" name=""/>
        <dsp:cNvSpPr/>
      </dsp:nvSpPr>
      <dsp:spPr>
        <a:xfrm>
          <a:off x="2135305" y="2134525"/>
          <a:ext cx="3143418" cy="673257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727075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/>
            <a:t>Преподаватель </a:t>
          </a:r>
        </a:p>
        <a:p>
          <a:pPr marL="727075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/>
            <a:t>55 000 руб.</a:t>
          </a:r>
        </a:p>
      </dsp:txBody>
      <dsp:txXfrm>
        <a:off x="2135305" y="2134525"/>
        <a:ext cx="3143418" cy="673257"/>
      </dsp:txXfrm>
    </dsp:sp>
    <dsp:sp modelId="{08A8DFD9-CBC2-408F-8CD8-1FB703763047}">
      <dsp:nvSpPr>
        <dsp:cNvPr id="0" name=""/>
        <dsp:cNvSpPr/>
      </dsp:nvSpPr>
      <dsp:spPr>
        <a:xfrm>
          <a:off x="2135305" y="2999904"/>
          <a:ext cx="3142933" cy="615465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727075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/>
            <a:t>Старший преподаватель </a:t>
          </a:r>
        </a:p>
        <a:p>
          <a:pPr marL="0" lvl="0" indent="727075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/>
            <a:t>60 000 руб.</a:t>
          </a:r>
        </a:p>
      </dsp:txBody>
      <dsp:txXfrm>
        <a:off x="2135305" y="2999904"/>
        <a:ext cx="3142933" cy="615465"/>
      </dsp:txXfrm>
    </dsp:sp>
    <dsp:sp modelId="{112A74C5-0502-4A10-A319-62CB436B022F}">
      <dsp:nvSpPr>
        <dsp:cNvPr id="0" name=""/>
        <dsp:cNvSpPr/>
      </dsp:nvSpPr>
      <dsp:spPr>
        <a:xfrm>
          <a:off x="2135305" y="3807492"/>
          <a:ext cx="3161267" cy="457432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7270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Доцент 75 000 руб.</a:t>
          </a:r>
        </a:p>
      </dsp:txBody>
      <dsp:txXfrm>
        <a:off x="2135305" y="3807492"/>
        <a:ext cx="3161267" cy="457432"/>
      </dsp:txXfrm>
    </dsp:sp>
    <dsp:sp modelId="{71418AE6-F2B5-4A5D-8F2C-A1E2A4BB82BB}">
      <dsp:nvSpPr>
        <dsp:cNvPr id="0" name=""/>
        <dsp:cNvSpPr/>
      </dsp:nvSpPr>
      <dsp:spPr>
        <a:xfrm>
          <a:off x="2135305" y="4457045"/>
          <a:ext cx="3202271" cy="457432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72707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Профессор 80 000 руб.</a:t>
          </a:r>
        </a:p>
      </dsp:txBody>
      <dsp:txXfrm>
        <a:off x="2135305" y="4457045"/>
        <a:ext cx="3202271" cy="457432"/>
      </dsp:txXfrm>
    </dsp:sp>
    <dsp:sp modelId="{E15BB1FD-3CF7-42B9-966D-F3168EBE8C61}">
      <dsp:nvSpPr>
        <dsp:cNvPr id="0" name=""/>
        <dsp:cNvSpPr/>
      </dsp:nvSpPr>
      <dsp:spPr>
        <a:xfrm>
          <a:off x="5990172" y="658351"/>
          <a:ext cx="3910156" cy="457432"/>
        </a:xfrm>
        <a:prstGeom prst="rect">
          <a:avLst/>
        </a:prstGeom>
        <a:noFill/>
        <a:ln w="1905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3399"/>
              </a:solidFill>
            </a:rPr>
            <a:t>ППС (0,5 ставки)</a:t>
          </a:r>
        </a:p>
      </dsp:txBody>
      <dsp:txXfrm>
        <a:off x="5990172" y="658351"/>
        <a:ext cx="3910156" cy="457432"/>
      </dsp:txXfrm>
    </dsp:sp>
    <dsp:sp modelId="{4833D066-C303-4C1D-B144-3A922D166CC8}">
      <dsp:nvSpPr>
        <dsp:cNvPr id="0" name=""/>
        <dsp:cNvSpPr/>
      </dsp:nvSpPr>
      <dsp:spPr>
        <a:xfrm>
          <a:off x="7554716" y="1247500"/>
          <a:ext cx="2919404" cy="5555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3399"/>
              </a:solidFill>
              <a:effectLst/>
            </a:rPr>
            <a:t>Ассистент </a:t>
          </a:r>
          <a:r>
            <a:rPr lang="ru-RU" sz="1600" b="0" kern="1200" dirty="0">
              <a:solidFill>
                <a:srgbClr val="003399"/>
              </a:solidFill>
              <a:effectLst/>
            </a:rPr>
            <a:t>15 000 руб.</a:t>
          </a:r>
        </a:p>
      </dsp:txBody>
      <dsp:txXfrm>
        <a:off x="7554716" y="1247500"/>
        <a:ext cx="2919404" cy="555564"/>
      </dsp:txXfrm>
    </dsp:sp>
    <dsp:sp modelId="{96EC520F-8EB9-47C8-863B-D177648CC366}">
      <dsp:nvSpPr>
        <dsp:cNvPr id="0" name=""/>
        <dsp:cNvSpPr/>
      </dsp:nvSpPr>
      <dsp:spPr>
        <a:xfrm>
          <a:off x="7509850" y="2080091"/>
          <a:ext cx="4877863" cy="699482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3399"/>
              </a:solidFill>
            </a:rPr>
            <a:t>Преподаватель </a:t>
          </a:r>
          <a:r>
            <a:rPr lang="ru-RU" sz="1600" kern="1200" dirty="0" smtClean="0">
              <a:solidFill>
                <a:srgbClr val="003399"/>
              </a:solidFill>
            </a:rPr>
            <a:t>15 </a:t>
          </a:r>
          <a:r>
            <a:rPr lang="ru-RU" sz="1600" kern="1200" dirty="0">
              <a:solidFill>
                <a:srgbClr val="003399"/>
              </a:solidFill>
            </a:rPr>
            <a:t>000 руб.(0,5 от 30,0 </a:t>
          </a:r>
          <a:r>
            <a:rPr lang="ru-RU" sz="1600" kern="1200" dirty="0" err="1">
              <a:solidFill>
                <a:srgbClr val="003399"/>
              </a:solidFill>
            </a:rPr>
            <a:t>т.р</a:t>
          </a:r>
          <a:r>
            <a:rPr lang="ru-RU" sz="1600" kern="1200" dirty="0">
              <a:solidFill>
                <a:srgbClr val="003399"/>
              </a:solidFill>
            </a:rPr>
            <a:t>.)</a:t>
          </a:r>
        </a:p>
      </dsp:txBody>
      <dsp:txXfrm>
        <a:off x="7509850" y="2080091"/>
        <a:ext cx="4877863" cy="699482"/>
      </dsp:txXfrm>
    </dsp:sp>
    <dsp:sp modelId="{60420650-DB3D-4187-B443-C5E8E85B9DBB}">
      <dsp:nvSpPr>
        <dsp:cNvPr id="0" name=""/>
        <dsp:cNvSpPr/>
      </dsp:nvSpPr>
      <dsp:spPr>
        <a:xfrm>
          <a:off x="7566901" y="2949633"/>
          <a:ext cx="4820812" cy="69016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3399"/>
              </a:solidFill>
            </a:rPr>
            <a:t>Старший </a:t>
          </a:r>
          <a:r>
            <a:rPr lang="ru-RU" sz="1600" kern="1200" dirty="0" smtClean="0">
              <a:solidFill>
                <a:srgbClr val="003399"/>
              </a:solidFill>
            </a:rPr>
            <a:t>преподаватель</a:t>
          </a:r>
          <a:r>
            <a:rPr lang="ru-RU" sz="1600" kern="1200" dirty="0">
              <a:solidFill>
                <a:srgbClr val="003399"/>
              </a:solidFill>
            </a:rPr>
            <a:t>	</a:t>
          </a:r>
          <a:r>
            <a:rPr lang="ru-RU" sz="1600" kern="1200" dirty="0" smtClean="0">
              <a:solidFill>
                <a:srgbClr val="003399"/>
              </a:solidFill>
            </a:rPr>
            <a:t>16 </a:t>
          </a:r>
          <a:r>
            <a:rPr lang="ru-RU" sz="1600" kern="1200" dirty="0">
              <a:solidFill>
                <a:srgbClr val="003399"/>
              </a:solidFill>
            </a:rPr>
            <a:t>500 руб.(0,5 от 33,0 </a:t>
          </a:r>
          <a:r>
            <a:rPr lang="ru-RU" sz="1600" kern="1200" dirty="0" err="1">
              <a:solidFill>
                <a:srgbClr val="003399"/>
              </a:solidFill>
            </a:rPr>
            <a:t>т.р</a:t>
          </a:r>
          <a:r>
            <a:rPr lang="ru-RU" sz="1600" kern="1200" dirty="0">
              <a:solidFill>
                <a:srgbClr val="003399"/>
              </a:solidFill>
            </a:rPr>
            <a:t>.)</a:t>
          </a:r>
        </a:p>
      </dsp:txBody>
      <dsp:txXfrm>
        <a:off x="7566901" y="2949633"/>
        <a:ext cx="4820812" cy="690168"/>
      </dsp:txXfrm>
    </dsp:sp>
    <dsp:sp modelId="{13A051B3-CC08-4231-BDE8-D683B46031CB}">
      <dsp:nvSpPr>
        <dsp:cNvPr id="0" name=""/>
        <dsp:cNvSpPr/>
      </dsp:nvSpPr>
      <dsp:spPr>
        <a:xfrm>
          <a:off x="7606387" y="3746452"/>
          <a:ext cx="4432434" cy="457432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3399"/>
              </a:solidFill>
            </a:rPr>
            <a:t>Доцент 	</a:t>
          </a:r>
          <a:r>
            <a:rPr lang="ru-RU" sz="1600" kern="1200" dirty="0" smtClean="0">
              <a:solidFill>
                <a:srgbClr val="003399"/>
              </a:solidFill>
            </a:rPr>
            <a:t>18 </a:t>
          </a:r>
          <a:r>
            <a:rPr lang="ru-RU" sz="1600" kern="1200" dirty="0">
              <a:solidFill>
                <a:srgbClr val="003399"/>
              </a:solidFill>
            </a:rPr>
            <a:t>500 руб</a:t>
          </a:r>
          <a:r>
            <a:rPr lang="ru-RU" sz="1600" kern="1200" dirty="0" smtClean="0">
              <a:solidFill>
                <a:srgbClr val="003399"/>
              </a:solidFill>
            </a:rPr>
            <a:t>. (</a:t>
          </a:r>
          <a:r>
            <a:rPr lang="ru-RU" sz="1600" kern="1200" dirty="0">
              <a:solidFill>
                <a:srgbClr val="003399"/>
              </a:solidFill>
            </a:rPr>
            <a:t>0,5 от 37,0 </a:t>
          </a:r>
          <a:r>
            <a:rPr lang="ru-RU" sz="1600" kern="1200" dirty="0" err="1">
              <a:solidFill>
                <a:srgbClr val="003399"/>
              </a:solidFill>
            </a:rPr>
            <a:t>т.р</a:t>
          </a:r>
          <a:r>
            <a:rPr lang="ru-RU" sz="1600" kern="1200" dirty="0">
              <a:solidFill>
                <a:srgbClr val="003399"/>
              </a:solidFill>
            </a:rPr>
            <a:t>.)</a:t>
          </a:r>
        </a:p>
      </dsp:txBody>
      <dsp:txXfrm>
        <a:off x="7606387" y="3746452"/>
        <a:ext cx="4432434" cy="457432"/>
      </dsp:txXfrm>
    </dsp:sp>
    <dsp:sp modelId="{0ABF4AD2-4260-40EA-B4A6-ECD6BD141ABE}">
      <dsp:nvSpPr>
        <dsp:cNvPr id="0" name=""/>
        <dsp:cNvSpPr/>
      </dsp:nvSpPr>
      <dsp:spPr>
        <a:xfrm>
          <a:off x="7665204" y="4333337"/>
          <a:ext cx="4201870" cy="457432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3399"/>
              </a:solidFill>
            </a:rPr>
            <a:t>Профессор 20 </a:t>
          </a:r>
          <a:r>
            <a:rPr lang="ru-RU" sz="1600" kern="1200" dirty="0">
              <a:solidFill>
                <a:srgbClr val="003399"/>
              </a:solidFill>
            </a:rPr>
            <a:t>000 руб</a:t>
          </a:r>
          <a:r>
            <a:rPr lang="ru-RU" sz="1600" kern="1200" dirty="0" smtClean="0">
              <a:solidFill>
                <a:srgbClr val="003399"/>
              </a:solidFill>
            </a:rPr>
            <a:t>. (</a:t>
          </a:r>
          <a:r>
            <a:rPr lang="ru-RU" sz="1600" kern="1200" dirty="0">
              <a:solidFill>
                <a:srgbClr val="003399"/>
              </a:solidFill>
            </a:rPr>
            <a:t>0,5 от 40,0 </a:t>
          </a:r>
          <a:r>
            <a:rPr lang="ru-RU" sz="1600" kern="1200" dirty="0" err="1">
              <a:solidFill>
                <a:srgbClr val="003399"/>
              </a:solidFill>
            </a:rPr>
            <a:t>т.р</a:t>
          </a:r>
          <a:r>
            <a:rPr lang="ru-RU" sz="1600" kern="1200" dirty="0">
              <a:solidFill>
                <a:srgbClr val="003399"/>
              </a:solidFill>
            </a:rPr>
            <a:t>.)</a:t>
          </a:r>
        </a:p>
      </dsp:txBody>
      <dsp:txXfrm>
        <a:off x="7665204" y="4333337"/>
        <a:ext cx="4201870" cy="457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12/05/2022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4676" y="6505277"/>
            <a:ext cx="260488" cy="2568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197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8932818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12/05/2022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3303" y="293090"/>
            <a:ext cx="599790" cy="599790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Очень крутой заголовок…"/>
          <p:cNvSpPr txBox="1"/>
          <p:nvPr/>
        </p:nvSpPr>
        <p:spPr>
          <a:xfrm>
            <a:off x="1345373" y="178572"/>
            <a:ext cx="10501386" cy="535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9" tIns="35719" rIns="35719" bIns="35719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dirty="0"/>
              <a:t>Структура оплаты труда: </a:t>
            </a:r>
          </a:p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dirty="0"/>
              <a:t>полная ставка ППС и доля ставки (условия совместительства)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25414" y="5957599"/>
            <a:ext cx="5967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rgbClr val="003399"/>
                </a:solidFill>
              </a:rPr>
              <a:t>ГОТ устанавливается из должностного оклада без учета персональной надбавки. Возможность получения академической надбавки 1 уровня при соответствии условиям получения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63639" y="6024468"/>
            <a:ext cx="5679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ГОТ включает персональную надбавку, соответствующую академической/преподавательской надбавке 1 уровня</a:t>
            </a:r>
          </a:p>
        </p:txBody>
      </p:sp>
      <p:graphicFrame>
        <p:nvGraphicFramePr>
          <p:cNvPr id="8" name="Содержимое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055109"/>
              </p:ext>
            </p:extLst>
          </p:nvPr>
        </p:nvGraphicFramePr>
        <p:xfrm>
          <a:off x="-750771" y="1049034"/>
          <a:ext cx="1238771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100556" y="6453336"/>
            <a:ext cx="432048" cy="2568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228348" y="235910"/>
            <a:ext cx="2304256" cy="3183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solidFill>
              <a:srgbClr val="003399"/>
            </a:solidFill>
            <a:miter lim="400000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66" hangingPunct="0"/>
            <a:r>
              <a:rPr lang="ru-RU" sz="1600" dirty="0">
                <a:solidFill>
                  <a:srgbClr val="000000"/>
                </a:solidFill>
                <a:ea typeface="+mj-ea"/>
                <a:cs typeface="+mj-cs"/>
                <a:sym typeface="Helvetica Light"/>
              </a:rPr>
              <a:t>Москва</a:t>
            </a:r>
            <a:endParaRPr lang="ru-RU" sz="1600" dirty="0">
              <a:solidFill>
                <a:srgbClr val="000000"/>
              </a:solidFill>
              <a:ea typeface="+mj-ea"/>
              <a:cs typeface="+mj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0553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льзовательские 1">
    <a:dk1>
      <a:srgbClr val="0F2C68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documentManagement/types"/>
    <ds:schemaRef ds:uri="9875bd71-cde8-496c-a136-433f55d5e6d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15146</TotalTime>
  <Words>139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Helvetica Light</vt:lpstr>
      <vt:lpstr>HSE Sans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Артюхова Елена Алексеевна</cp:lastModifiedBy>
  <cp:revision>122</cp:revision>
  <cp:lastPrinted>2022-11-16T15:14:07Z</cp:lastPrinted>
  <dcterms:created xsi:type="dcterms:W3CDTF">2021-11-11T08:52:47Z</dcterms:created>
  <dcterms:modified xsi:type="dcterms:W3CDTF">2022-12-05T15:17:52Z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