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notesMasterIdLst>
    <p:notesMasterId r:id="rId6"/>
  </p:notesMasterIdLst>
  <p:sldIdLst>
    <p:sldId id="276" r:id="rId5"/>
  </p:sldIdLst>
  <p:sldSz cx="12192000" cy="6858000"/>
  <p:notesSz cx="6797675" cy="9926638"/>
  <p:defaultTextStyle>
    <a:defPPr>
      <a:defRPr lang="en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2" pos="325" userDrawn="1">
          <p15:clr>
            <a:srgbClr val="A4A3A4"/>
          </p15:clr>
        </p15:guide>
        <p15:guide id="4" pos="1209" userDrawn="1">
          <p15:clr>
            <a:srgbClr val="A4A3A4"/>
          </p15:clr>
        </p15:guide>
        <p15:guide id="5" pos="2955" userDrawn="1">
          <p15:clr>
            <a:srgbClr val="A4A3A4"/>
          </p15:clr>
        </p15:guide>
        <p15:guide id="6" pos="2071" userDrawn="1">
          <p15:clr>
            <a:srgbClr val="A4A3A4"/>
          </p15:clr>
        </p15:guide>
        <p15:guide id="9" pos="3840" userDrawn="1">
          <p15:clr>
            <a:srgbClr val="A4A3A4"/>
          </p15:clr>
        </p15:guide>
        <p15:guide id="10" pos="4702" userDrawn="1">
          <p15:clr>
            <a:srgbClr val="A4A3A4"/>
          </p15:clr>
        </p15:guide>
        <p15:guide id="11" pos="5586" userDrawn="1">
          <p15:clr>
            <a:srgbClr val="A4A3A4"/>
          </p15:clr>
        </p15:guide>
        <p15:guide id="12" pos="7333" userDrawn="1">
          <p15:clr>
            <a:srgbClr val="A4A3A4"/>
          </p15:clr>
        </p15:guide>
        <p15:guide id="13" orient="horz" pos="3952" userDrawn="1">
          <p15:clr>
            <a:srgbClr val="A4A3A4"/>
          </p15:clr>
        </p15:guide>
        <p15:guide id="15" pos="6471" userDrawn="1">
          <p15:clr>
            <a:srgbClr val="A4A3A4"/>
          </p15:clr>
        </p15:guide>
        <p15:guide id="16" orient="horz" pos="913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 userDrawn="1">
          <p15:clr>
            <a:srgbClr val="A4A3A4"/>
          </p15:clr>
        </p15:guide>
        <p15:guide id="2" pos="2141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Кутьков Юрий Юрьевич" initials="КЮЮ" lastIdx="4" clrIdx="0">
    <p:extLst>
      <p:ext uri="{19B8F6BF-5375-455C-9EA6-DF929625EA0E}">
        <p15:presenceInfo xmlns:p15="http://schemas.microsoft.com/office/powerpoint/2012/main" userId="S::ykutkov@hse.ru::45dbd1ed-eea1-4925-9fa4-5001421b49d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29C63"/>
    <a:srgbClr val="96628C"/>
    <a:srgbClr val="11A0D7"/>
    <a:srgbClr val="E61F3D"/>
    <a:srgbClr val="CD5A5A"/>
    <a:srgbClr val="FFD746"/>
    <a:srgbClr val="0E2D69"/>
    <a:srgbClr val="D9D9D9"/>
    <a:srgbClr val="EB681F"/>
    <a:srgbClr val="234A9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14C21501-8AC7-D24B-9BD4-4AB280FA19DE}" v="6" dt="2021-11-26T18:08:21.528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105"/>
    <p:restoredTop sz="94590"/>
  </p:normalViewPr>
  <p:slideViewPr>
    <p:cSldViewPr snapToGrid="0" snapToObjects="1">
      <p:cViewPr varScale="1">
        <p:scale>
          <a:sx n="99" d="100"/>
          <a:sy n="99" d="100"/>
        </p:scale>
        <p:origin x="1230" y="72"/>
      </p:cViewPr>
      <p:guideLst>
        <p:guide pos="325"/>
        <p:guide pos="1209"/>
        <p:guide pos="2955"/>
        <p:guide pos="2071"/>
        <p:guide pos="3840"/>
        <p:guide pos="4702"/>
        <p:guide pos="5586"/>
        <p:guide pos="7333"/>
        <p:guide orient="horz" pos="3952"/>
        <p:guide pos="6471"/>
        <p:guide orient="horz" pos="913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80" d="100"/>
        <a:sy n="80" d="100"/>
      </p:scale>
      <p:origin x="0" y="0"/>
    </p:cViewPr>
  </p:sorterViewPr>
  <p:notesViewPr>
    <p:cSldViewPr snapToGrid="0" snapToObjects="1">
      <p:cViewPr varScale="1">
        <p:scale>
          <a:sx n="134" d="100"/>
          <a:sy n="134" d="100"/>
        </p:scale>
        <p:origin x="3648" y="184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1.xml"/><Relationship Id="rId36" Type="http://schemas.microsoft.com/office/2015/10/relationships/revisionInfo" Target="revisionInfo.xml"/><Relationship Id="rId10" Type="http://schemas.openxmlformats.org/officeDocument/2006/relationships/theme" Target="theme/theme1.xml"/><Relationship Id="rId4" Type="http://schemas.openxmlformats.org/officeDocument/2006/relationships/slideMaster" Target="slideMasters/slideMaster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RU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3261BF4-8B2C-784B-9959-B59A059012C3}" type="datetimeFigureOut">
              <a:rPr lang="en-RU" smtClean="0"/>
              <a:t>12/05/2022</a:t>
            </a:fld>
            <a:endParaRPr lang="en-RU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22275" y="1241425"/>
            <a:ext cx="59531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RU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C748903-8EB5-294E-A216-6B54B0368783}" type="slidenum">
              <a:rPr lang="en-RU" smtClean="0"/>
              <a:t>‹#›</a:t>
            </a:fld>
            <a:endParaRPr lang="en-RU"/>
          </a:p>
        </p:txBody>
      </p:sp>
    </p:spTree>
    <p:extLst>
      <p:ext uri="{BB962C8B-B14F-4D97-AF65-F5344CB8AC3E}">
        <p14:creationId xmlns:p14="http://schemas.microsoft.com/office/powerpoint/2010/main" val="17316809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8574673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Обложка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8" descr="A blue circle with white text&#10;&#10;Description automatically generated with low confidence">
            <a:extLst>
              <a:ext uri="{FF2B5EF4-FFF2-40B4-BE49-F238E27FC236}">
                <a16:creationId xmlns:a16="http://schemas.microsoft.com/office/drawing/2014/main" id="{BA292C80-0DA8-194A-9A66-279048FA2A54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1013859" y="962173"/>
            <a:ext cx="886499" cy="886499"/>
          </a:xfrm>
          <a:prstGeom prst="rect">
            <a:avLst/>
          </a:prstGeom>
        </p:spPr>
      </p:pic>
      <p:sp>
        <p:nvSpPr>
          <p:cNvPr id="16" name="Заголовок 15">
            <a:extLst>
              <a:ext uri="{FF2B5EF4-FFF2-40B4-BE49-F238E27FC236}">
                <a16:creationId xmlns:a16="http://schemas.microsoft.com/office/drawing/2014/main" id="{6007C52F-2E27-E24A-B9DC-AAAB052DBD5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1027967" y="2404670"/>
            <a:ext cx="7634059" cy="1978323"/>
          </a:xfrm>
        </p:spPr>
        <p:txBody>
          <a:bodyPr lIns="0" tIns="0" rIns="0" bIns="0" anchor="t">
            <a:normAutofit/>
          </a:bodyPr>
          <a:lstStyle>
            <a:lvl1pPr>
              <a:lnSpc>
                <a:spcPct val="100000"/>
              </a:lnSpc>
              <a:defRPr sz="4300" b="0" i="0" baseline="0">
                <a:solidFill>
                  <a:srgbClr val="0E2D69"/>
                </a:solidFill>
                <a:latin typeface="HSE Sans" panose="02000000000000000000" pitchFamily="2" charset="0"/>
              </a:defRPr>
            </a:lvl1pPr>
          </a:lstStyle>
          <a:p>
            <a:r>
              <a:rPr lang="ru-RU" sz="4400" dirty="0">
                <a:solidFill>
                  <a:srgbClr val="102D69"/>
                </a:solidFill>
                <a:latin typeface="HSE Sans" panose="02000000000000000000" pitchFamily="2" charset="0"/>
              </a:rPr>
              <a:t>Название презентации</a:t>
            </a:r>
            <a:br>
              <a:rPr lang="ru-RU" sz="4400" dirty="0">
                <a:solidFill>
                  <a:srgbClr val="102D69"/>
                </a:solidFill>
                <a:latin typeface="HSE Sans" panose="02000000000000000000" pitchFamily="2" charset="0"/>
              </a:rPr>
            </a:br>
            <a:r>
              <a:rPr lang="ru-RU" sz="4400" dirty="0">
                <a:solidFill>
                  <a:srgbClr val="102D69"/>
                </a:solidFill>
                <a:latin typeface="HSE Sans" panose="02000000000000000000" pitchFamily="2" charset="0"/>
              </a:rPr>
              <a:t>может быть набрано в две </a:t>
            </a:r>
            <a:br>
              <a:rPr lang="ru-RU" sz="4400" dirty="0">
                <a:solidFill>
                  <a:srgbClr val="102D69"/>
                </a:solidFill>
                <a:latin typeface="HSE Sans" panose="02000000000000000000" pitchFamily="2" charset="0"/>
              </a:rPr>
            </a:br>
            <a:r>
              <a:rPr lang="ru-RU" sz="4400" dirty="0">
                <a:solidFill>
                  <a:srgbClr val="102D69"/>
                </a:solidFill>
                <a:latin typeface="HSE Sans" panose="02000000000000000000" pitchFamily="2" charset="0"/>
              </a:rPr>
              <a:t>или три строки (43 </a:t>
            </a:r>
            <a:r>
              <a:rPr lang="en-GB" sz="4400" dirty="0" err="1">
                <a:solidFill>
                  <a:srgbClr val="102D69"/>
                </a:solidFill>
                <a:latin typeface="HSE Sans" panose="02000000000000000000" pitchFamily="2" charset="0"/>
              </a:rPr>
              <a:t>pt</a:t>
            </a:r>
            <a:r>
              <a:rPr lang="en-GB" sz="4400" dirty="0">
                <a:solidFill>
                  <a:srgbClr val="102D69"/>
                </a:solidFill>
                <a:latin typeface="HSE Sans" panose="02000000000000000000" pitchFamily="2" charset="0"/>
              </a:rPr>
              <a:t>)</a:t>
            </a:r>
            <a:endParaRPr lang="ru-RU" sz="4400" dirty="0">
              <a:solidFill>
                <a:srgbClr val="102D69"/>
              </a:solidFill>
              <a:latin typeface="HSE Sans" panose="02000000000000000000" pitchFamily="2" charset="0"/>
            </a:endParaRPr>
          </a:p>
        </p:txBody>
      </p:sp>
      <p:sp>
        <p:nvSpPr>
          <p:cNvPr id="20" name="Текст 19">
            <a:extLst>
              <a:ext uri="{FF2B5EF4-FFF2-40B4-BE49-F238E27FC236}">
                <a16:creationId xmlns:a16="http://schemas.microsoft.com/office/drawing/2014/main" id="{18109844-C2E7-354F-9C01-8834E4DCE373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074947" y="1187841"/>
            <a:ext cx="3848717" cy="435163"/>
          </a:xfrm>
        </p:spPr>
        <p:txBody>
          <a:bodyPr lIns="0" tIns="0" rIns="0" bIns="0" anchor="t">
            <a:no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600" b="0" i="0">
                <a:latin typeface="HSE Sans" panose="02000000000000000000" pitchFamily="2" charset="0"/>
              </a:defRPr>
            </a:lvl1pPr>
            <a:lvl2pPr marL="457200" indent="0" algn="l">
              <a:buNone/>
              <a:defRPr sz="1600" b="0" i="0">
                <a:latin typeface="HSE Sans" panose="02000000000000000000" pitchFamily="2" charset="0"/>
              </a:defRPr>
            </a:lvl2pPr>
            <a:lvl3pPr marL="914400" indent="0" algn="l">
              <a:buNone/>
              <a:defRPr sz="1600" b="0" i="0">
                <a:latin typeface="HSE Sans" panose="02000000000000000000" pitchFamily="2" charset="0"/>
              </a:defRPr>
            </a:lvl3pPr>
            <a:lvl4pPr marL="1371600" indent="0" algn="l">
              <a:buNone/>
              <a:defRPr sz="1600" b="0" i="0">
                <a:latin typeface="HSE Sans" panose="02000000000000000000" pitchFamily="2" charset="0"/>
              </a:defRPr>
            </a:lvl4pPr>
            <a:lvl5pPr marL="1828800" indent="0" algn="l">
              <a:buNone/>
              <a:defRPr sz="1600" b="0" i="0">
                <a:latin typeface="HSE Sans" panose="02000000000000000000" pitchFamily="2" charset="0"/>
              </a:defRPr>
            </a:lvl5pPr>
          </a:lstStyle>
          <a:p>
            <a:r>
              <a:rPr lang="ru-RU" dirty="0">
                <a:latin typeface="HSE Sans" panose="02000000000000000000" pitchFamily="2" charset="0"/>
              </a:rPr>
              <a:t>Название факультета</a:t>
            </a:r>
            <a:br>
              <a:rPr lang="ru-RU" dirty="0">
                <a:latin typeface="HSE Sans" panose="02000000000000000000" pitchFamily="2" charset="0"/>
              </a:rPr>
            </a:br>
            <a:r>
              <a:rPr lang="ru-RU" dirty="0">
                <a:latin typeface="HSE Sans" panose="02000000000000000000" pitchFamily="2" charset="0"/>
              </a:rPr>
              <a:t>в две строки</a:t>
            </a:r>
            <a:r>
              <a:rPr lang="en-GB" dirty="0">
                <a:latin typeface="HSE Sans" panose="02000000000000000000" pitchFamily="2" charset="0"/>
              </a:rPr>
              <a:t> (16 </a:t>
            </a:r>
            <a:r>
              <a:rPr lang="en-GB" dirty="0" err="1">
                <a:latin typeface="HSE Sans" panose="02000000000000000000" pitchFamily="2" charset="0"/>
              </a:rPr>
              <a:t>pt</a:t>
            </a:r>
            <a:r>
              <a:rPr lang="en-GB" dirty="0">
                <a:latin typeface="HSE Sans" panose="02000000000000000000" pitchFamily="2" charset="0"/>
              </a:rPr>
              <a:t>)</a:t>
            </a:r>
            <a:endParaRPr lang="ru-RU" dirty="0">
              <a:latin typeface="HSE Sans" panose="02000000000000000000" pitchFamily="2" charset="0"/>
            </a:endParaRPr>
          </a:p>
        </p:txBody>
      </p:sp>
      <p:sp>
        <p:nvSpPr>
          <p:cNvPr id="25" name="Текст 24">
            <a:extLst>
              <a:ext uri="{FF2B5EF4-FFF2-40B4-BE49-F238E27FC236}">
                <a16:creationId xmlns:a16="http://schemas.microsoft.com/office/drawing/2014/main" id="{40A04329-C800-BB42-BFE0-7E3C68848DA7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259420" y="1173829"/>
            <a:ext cx="2278063" cy="463186"/>
          </a:xfrm>
        </p:spPr>
        <p:txBody>
          <a:bodyPr lIns="0" tIns="0" rIns="0" bIns="0" anchor="t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2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ru-RU" sz="1200" dirty="0">
                <a:latin typeface="HSE Sans" panose="02000000000000000000" pitchFamily="2" charset="0"/>
              </a:rPr>
              <a:t>Название подразделения</a:t>
            </a:r>
            <a:br>
              <a:rPr lang="ru-RU" sz="1200" dirty="0">
                <a:latin typeface="HSE Sans" panose="02000000000000000000" pitchFamily="2" charset="0"/>
              </a:rPr>
            </a:br>
            <a:r>
              <a:rPr lang="ru-RU" sz="1200" dirty="0">
                <a:latin typeface="HSE Sans" panose="02000000000000000000" pitchFamily="2" charset="0"/>
              </a:rPr>
              <a:t>в две или три строки</a:t>
            </a:r>
            <a:r>
              <a:rPr lang="en-GB" sz="1200" dirty="0">
                <a:latin typeface="HSE Sans" panose="02000000000000000000" pitchFamily="2" charset="0"/>
              </a:rPr>
              <a:t> (12pt)</a:t>
            </a:r>
            <a:endParaRPr lang="ru-RU" sz="1200" dirty="0">
              <a:latin typeface="HSE Sans" panose="02000000000000000000" pitchFamily="2" charset="0"/>
            </a:endParaRPr>
          </a:p>
        </p:txBody>
      </p:sp>
      <p:sp>
        <p:nvSpPr>
          <p:cNvPr id="27" name="Текст 26">
            <a:extLst>
              <a:ext uri="{FF2B5EF4-FFF2-40B4-BE49-F238E27FC236}">
                <a16:creationId xmlns:a16="http://schemas.microsoft.com/office/drawing/2014/main" id="{98337931-3EC2-F348-99EA-860F4FFDC188}"/>
              </a:ext>
            </a:extLst>
          </p:cNvPr>
          <p:cNvSpPr>
            <a:spLocks noGrp="1"/>
          </p:cNvSpPr>
          <p:nvPr>
            <p:ph type="body" idx="12" hasCustomPrompt="1"/>
          </p:nvPr>
        </p:nvSpPr>
        <p:spPr>
          <a:xfrm>
            <a:off x="8786720" y="1173829"/>
            <a:ext cx="2217738" cy="463186"/>
          </a:xfrm>
        </p:spPr>
        <p:txBody>
          <a:bodyPr lIns="0" tIns="0" rIns="0" bIns="0" anchor="t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2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ru-RU" sz="1200" dirty="0">
                <a:latin typeface="HSE Sans" panose="02000000000000000000" pitchFamily="2" charset="0"/>
              </a:rPr>
              <a:t>Москва</a:t>
            </a:r>
            <a:br>
              <a:rPr lang="ru-RU" sz="1200" dirty="0">
                <a:latin typeface="HSE Sans" panose="02000000000000000000" pitchFamily="2" charset="0"/>
              </a:rPr>
            </a:br>
            <a:r>
              <a:rPr lang="ru-RU" sz="1200" dirty="0">
                <a:latin typeface="HSE Sans" panose="02000000000000000000" pitchFamily="2" charset="0"/>
              </a:rPr>
              <a:t>2022</a:t>
            </a:r>
            <a:r>
              <a:rPr lang="en-GB" sz="1200" dirty="0">
                <a:latin typeface="HSE Sans" panose="02000000000000000000" pitchFamily="2" charset="0"/>
              </a:rPr>
              <a:t> (12pt)</a:t>
            </a:r>
            <a:endParaRPr lang="ru-RU" sz="1200" dirty="0">
              <a:latin typeface="HSE Sans" panose="02000000000000000000" pitchFamily="2" charset="0"/>
            </a:endParaRPr>
          </a:p>
        </p:txBody>
      </p:sp>
      <p:sp>
        <p:nvSpPr>
          <p:cNvPr id="29" name="Текст 28">
            <a:extLst>
              <a:ext uri="{FF2B5EF4-FFF2-40B4-BE49-F238E27FC236}">
                <a16:creationId xmlns:a16="http://schemas.microsoft.com/office/drawing/2014/main" id="{EEA7A79B-D410-B44F-BF32-C3EAEFC20A6E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027967" y="4824914"/>
            <a:ext cx="7625267" cy="652860"/>
          </a:xfrm>
        </p:spPr>
        <p:txBody>
          <a:bodyPr lIns="0" tIns="0" rIns="0" bIns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6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ru-RU" sz="1600" dirty="0">
                <a:latin typeface="HSE Sans" panose="02000000000000000000" pitchFamily="2" charset="0"/>
              </a:rPr>
              <a:t>Если нужно больше места, то используйте подзаголовок</a:t>
            </a:r>
            <a:r>
              <a:rPr lang="en-GB" sz="1600" dirty="0">
                <a:latin typeface="HSE Sans" panose="02000000000000000000" pitchFamily="2" charset="0"/>
              </a:rPr>
              <a:t> (16 </a:t>
            </a:r>
            <a:r>
              <a:rPr lang="en-GB" sz="1600" dirty="0" err="1">
                <a:latin typeface="HSE Sans" panose="02000000000000000000" pitchFamily="2" charset="0"/>
              </a:rPr>
              <a:t>pt</a:t>
            </a:r>
            <a:r>
              <a:rPr lang="en-GB" sz="1600" dirty="0">
                <a:latin typeface="HSE Sans" panose="02000000000000000000" pitchFamily="2" charset="0"/>
              </a:rPr>
              <a:t>)</a:t>
            </a:r>
            <a:endParaRPr lang="ru-RU" sz="1600" dirty="0">
              <a:latin typeface="HSE Sans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82895918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/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цвет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4" descr="Icon&#10;&#10;Description automatically generated">
            <a:extLst>
              <a:ext uri="{FF2B5EF4-FFF2-40B4-BE49-F238E27FC236}">
                <a16:creationId xmlns:a16="http://schemas.microsoft.com/office/drawing/2014/main" id="{9328428E-0D3D-6E4B-BAC0-3F63BAF7DB74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17199" y="464363"/>
            <a:ext cx="448276" cy="448276"/>
          </a:xfrm>
          <a:prstGeom prst="rect">
            <a:avLst/>
          </a:prstGeom>
        </p:spPr>
      </p:pic>
      <p:cxnSp>
        <p:nvCxnSpPr>
          <p:cNvPr id="8" name="Straight Connector 19">
            <a:extLst>
              <a:ext uri="{FF2B5EF4-FFF2-40B4-BE49-F238E27FC236}">
                <a16:creationId xmlns:a16="http://schemas.microsoft.com/office/drawing/2014/main" id="{86CF47C6-D972-9E44-A717-6848F3489399}"/>
              </a:ext>
            </a:extLst>
          </p:cNvPr>
          <p:cNvCxnSpPr>
            <a:cxnSpLocks/>
          </p:cNvCxnSpPr>
          <p:nvPr userDrawn="1"/>
        </p:nvCxnSpPr>
        <p:spPr>
          <a:xfrm>
            <a:off x="3298686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21">
            <a:extLst>
              <a:ext uri="{FF2B5EF4-FFF2-40B4-BE49-F238E27FC236}">
                <a16:creationId xmlns:a16="http://schemas.microsoft.com/office/drawing/2014/main" id="{412FEF63-77C0-7C4A-B9BE-4BC0EEEEB78C}"/>
              </a:ext>
            </a:extLst>
          </p:cNvPr>
          <p:cNvCxnSpPr>
            <a:cxnSpLocks/>
          </p:cNvCxnSpPr>
          <p:nvPr userDrawn="1"/>
        </p:nvCxnSpPr>
        <p:spPr>
          <a:xfrm>
            <a:off x="6099416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25">
            <a:extLst>
              <a:ext uri="{FF2B5EF4-FFF2-40B4-BE49-F238E27FC236}">
                <a16:creationId xmlns:a16="http://schemas.microsoft.com/office/drawing/2014/main" id="{C4F550E9-E979-284D-B65F-44E092DD9D02}"/>
              </a:ext>
            </a:extLst>
          </p:cNvPr>
          <p:cNvCxnSpPr>
            <a:cxnSpLocks/>
          </p:cNvCxnSpPr>
          <p:nvPr userDrawn="1"/>
        </p:nvCxnSpPr>
        <p:spPr>
          <a:xfrm>
            <a:off x="10277081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59">
            <a:extLst>
              <a:ext uri="{FF2B5EF4-FFF2-40B4-BE49-F238E27FC236}">
                <a16:creationId xmlns:a16="http://schemas.microsoft.com/office/drawing/2014/main" id="{396B1F99-9711-C64F-A7C9-4F1D89E7F11D}"/>
              </a:ext>
            </a:extLst>
          </p:cNvPr>
          <p:cNvCxnSpPr>
            <a:cxnSpLocks/>
          </p:cNvCxnSpPr>
          <p:nvPr userDrawn="1"/>
        </p:nvCxnSpPr>
        <p:spPr>
          <a:xfrm>
            <a:off x="11643868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Текст 37">
            <a:extLst>
              <a:ext uri="{FF2B5EF4-FFF2-40B4-BE49-F238E27FC236}">
                <a16:creationId xmlns:a16="http://schemas.microsoft.com/office/drawing/2014/main" id="{9C21DFE9-C3B2-C54E-9275-7776355F736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143689" y="540904"/>
            <a:ext cx="1901825" cy="415925"/>
          </a:xfrm>
        </p:spPr>
        <p:txBody>
          <a:bodyPr lIns="0" tIns="0" rIns="0" bIns="0"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000" b="0" i="0">
                <a:latin typeface="HSE Sans" panose="02000000000000000000" pitchFamily="2" charset="0"/>
              </a:defRPr>
            </a:lvl1pPr>
            <a:lvl2pPr marL="4572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2pPr>
            <a:lvl3pPr marL="9144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3pPr>
            <a:lvl4pPr marL="13716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4pPr>
            <a:lvl5pPr marL="18288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5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ru-RU" sz="1000" dirty="0">
                <a:latin typeface="HSE Sans" panose="02000000000000000000" pitchFamily="2" charset="0"/>
              </a:rPr>
              <a:t>Название подразделения</a:t>
            </a:r>
            <a:br>
              <a:rPr lang="ru-RU" sz="1000" dirty="0">
                <a:latin typeface="HSE Sans" panose="02000000000000000000" pitchFamily="2" charset="0"/>
              </a:rPr>
            </a:br>
            <a:r>
              <a:rPr lang="ru-RU" sz="1000" dirty="0">
                <a:latin typeface="HSE Sans" panose="02000000000000000000" pitchFamily="2" charset="0"/>
              </a:rPr>
              <a:t>в две или три строки</a:t>
            </a:r>
            <a:r>
              <a:rPr lang="en-GB" sz="1000" dirty="0">
                <a:latin typeface="HSE Sans" panose="02000000000000000000" pitchFamily="2" charset="0"/>
              </a:rPr>
              <a:t> (10pt)</a:t>
            </a:r>
            <a:endParaRPr lang="ru-RU" sz="1000" dirty="0">
              <a:latin typeface="HSE Sans" panose="02000000000000000000" pitchFamily="2" charset="0"/>
            </a:endParaRPr>
          </a:p>
        </p:txBody>
      </p:sp>
      <p:sp>
        <p:nvSpPr>
          <p:cNvPr id="14" name="Текст 39">
            <a:extLst>
              <a:ext uri="{FF2B5EF4-FFF2-40B4-BE49-F238E27FC236}">
                <a16:creationId xmlns:a16="http://schemas.microsoft.com/office/drawing/2014/main" id="{5A73F99D-6D58-724E-ADB3-150D9B24F8CB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459163" y="548720"/>
            <a:ext cx="2070100" cy="408109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ru-RU" sz="1000" dirty="0">
                <a:latin typeface="HSE Sans" panose="02000000000000000000" pitchFamily="2" charset="0"/>
              </a:rPr>
              <a:t>Название презентации может быть набрано в две или три строки</a:t>
            </a:r>
            <a:r>
              <a:rPr lang="en-GB" sz="1000" dirty="0">
                <a:latin typeface="HSE Sans" panose="02000000000000000000" pitchFamily="2" charset="0"/>
              </a:rPr>
              <a:t> (10pt)</a:t>
            </a:r>
            <a:endParaRPr lang="ru-RU" sz="1000" dirty="0">
              <a:latin typeface="HSE Sans" panose="02000000000000000000" pitchFamily="2" charset="0"/>
            </a:endParaRPr>
          </a:p>
        </p:txBody>
      </p:sp>
      <p:sp>
        <p:nvSpPr>
          <p:cNvPr id="16" name="Текст 39">
            <a:extLst>
              <a:ext uri="{FF2B5EF4-FFF2-40B4-BE49-F238E27FC236}">
                <a16:creationId xmlns:a16="http://schemas.microsoft.com/office/drawing/2014/main" id="{7E89E360-BE39-5041-BAD6-C7B708340AA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59892" y="548720"/>
            <a:ext cx="2070100" cy="408109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ru-RU" sz="1000" dirty="0">
                <a:latin typeface="HSE Sans" panose="02000000000000000000" pitchFamily="2" charset="0"/>
              </a:rPr>
              <a:t>Название раздела может быть набрано в две или три строки</a:t>
            </a:r>
            <a:r>
              <a:rPr lang="en-GB" sz="1000" dirty="0">
                <a:latin typeface="HSE Sans" panose="02000000000000000000" pitchFamily="2" charset="0"/>
              </a:rPr>
              <a:t> (10pt)</a:t>
            </a:r>
            <a:endParaRPr lang="ru-RU" sz="1000" dirty="0">
              <a:latin typeface="HSE Sans" panose="02000000000000000000" pitchFamily="2" charset="0"/>
            </a:endParaRPr>
          </a:p>
        </p:txBody>
      </p:sp>
      <p:sp>
        <p:nvSpPr>
          <p:cNvPr id="19" name="Заголовок 31">
            <a:extLst>
              <a:ext uri="{FF2B5EF4-FFF2-40B4-BE49-F238E27FC236}">
                <a16:creationId xmlns:a16="http://schemas.microsoft.com/office/drawing/2014/main" id="{1C20890C-BC1C-0745-9AF3-46700BA27C4A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5899" y="1447790"/>
            <a:ext cx="4322530" cy="777025"/>
          </a:xfrm>
        </p:spPr>
        <p:txBody>
          <a:bodyPr lIns="0" tIns="0" rIns="0" bIns="0" anchor="t">
            <a:normAutofit/>
          </a:bodyPr>
          <a:lstStyle>
            <a:lvl1pPr>
              <a:lnSpc>
                <a:spcPct val="100000"/>
              </a:lnSpc>
              <a:defRPr sz="2400" b="0" i="0">
                <a:latin typeface="HSE Sans" panose="02000000000000000000" pitchFamily="2" charset="0"/>
              </a:defRPr>
            </a:lvl1pPr>
          </a:lstStyle>
          <a:p>
            <a:r>
              <a:rPr lang="ru-RU" sz="2400" dirty="0">
                <a:solidFill>
                  <a:srgbClr val="102D69"/>
                </a:solidFill>
                <a:latin typeface="HSE Sans" panose="02000000000000000000" pitchFamily="2" charset="0"/>
              </a:rPr>
              <a:t>Дополнительная </a:t>
            </a:r>
            <a:br>
              <a:rPr lang="ru-RU" sz="2400" dirty="0">
                <a:solidFill>
                  <a:srgbClr val="102D69"/>
                </a:solidFill>
                <a:latin typeface="HSE Sans" panose="02000000000000000000" pitchFamily="2" charset="0"/>
              </a:rPr>
            </a:br>
            <a:r>
              <a:rPr lang="ru-RU" sz="2400" dirty="0">
                <a:solidFill>
                  <a:srgbClr val="102D69"/>
                </a:solidFill>
                <a:latin typeface="HSE Sans" panose="02000000000000000000" pitchFamily="2" charset="0"/>
              </a:rPr>
              <a:t>цветовая гамма</a:t>
            </a:r>
          </a:p>
        </p:txBody>
      </p:sp>
      <p:sp>
        <p:nvSpPr>
          <p:cNvPr id="20" name="Текст 35">
            <a:extLst>
              <a:ext uri="{FF2B5EF4-FFF2-40B4-BE49-F238E27FC236}">
                <a16:creationId xmlns:a16="http://schemas.microsoft.com/office/drawing/2014/main" id="{CA2589F7-4500-024F-8E07-D726629A599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85898" y="2379663"/>
            <a:ext cx="4322531" cy="2399371"/>
          </a:xfrm>
        </p:spPr>
        <p:txBody>
          <a:bodyPr lIns="0" tIns="0" rIns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ru-RU" sz="1300" dirty="0">
                <a:latin typeface="HSE Sans" panose="02000000000000000000" pitchFamily="2" charset="0"/>
              </a:rPr>
              <a:t>Для оформления графиков, таблиц, диаграмм могут потребоваться дополнительные цвета и вы совершенно правы, задавая вопрос, какие цвета использовать и где их взять. Мы предлагаем использовать палитру цветов Вышки для этих целей.</a:t>
            </a:r>
          </a:p>
        </p:txBody>
      </p:sp>
      <p:sp>
        <p:nvSpPr>
          <p:cNvPr id="21" name="Oval 5">
            <a:extLst>
              <a:ext uri="{FF2B5EF4-FFF2-40B4-BE49-F238E27FC236}">
                <a16:creationId xmlns:a16="http://schemas.microsoft.com/office/drawing/2014/main" id="{D2CA403A-98E7-6C42-8F44-30AB6622C802}"/>
              </a:ext>
            </a:extLst>
          </p:cNvPr>
          <p:cNvSpPr/>
          <p:nvPr userDrawn="1"/>
        </p:nvSpPr>
        <p:spPr>
          <a:xfrm>
            <a:off x="5392982" y="1447790"/>
            <a:ext cx="830997" cy="830997"/>
          </a:xfrm>
          <a:prstGeom prst="ellipse">
            <a:avLst/>
          </a:prstGeom>
          <a:solidFill>
            <a:srgbClr val="0E2D69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RU"/>
          </a:p>
        </p:txBody>
      </p:sp>
      <p:sp>
        <p:nvSpPr>
          <p:cNvPr id="22" name="Oval 20">
            <a:extLst>
              <a:ext uri="{FF2B5EF4-FFF2-40B4-BE49-F238E27FC236}">
                <a16:creationId xmlns:a16="http://schemas.microsoft.com/office/drawing/2014/main" id="{42ABAA5D-E7AB-6E48-9D43-A48178C9BDD4}"/>
              </a:ext>
            </a:extLst>
          </p:cNvPr>
          <p:cNvSpPr/>
          <p:nvPr userDrawn="1"/>
        </p:nvSpPr>
        <p:spPr>
          <a:xfrm>
            <a:off x="6742925" y="1447790"/>
            <a:ext cx="830997" cy="830997"/>
          </a:xfrm>
          <a:prstGeom prst="ellipse">
            <a:avLst/>
          </a:prstGeom>
          <a:solidFill>
            <a:srgbClr val="234A9B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RU"/>
          </a:p>
        </p:txBody>
      </p:sp>
      <p:sp>
        <p:nvSpPr>
          <p:cNvPr id="23" name="Oval 22">
            <a:extLst>
              <a:ext uri="{FF2B5EF4-FFF2-40B4-BE49-F238E27FC236}">
                <a16:creationId xmlns:a16="http://schemas.microsoft.com/office/drawing/2014/main" id="{209F185A-8F67-9C42-A7C5-87E483F4FC19}"/>
              </a:ext>
            </a:extLst>
          </p:cNvPr>
          <p:cNvSpPr/>
          <p:nvPr userDrawn="1"/>
        </p:nvSpPr>
        <p:spPr>
          <a:xfrm>
            <a:off x="8092868" y="1447790"/>
            <a:ext cx="830997" cy="830997"/>
          </a:xfrm>
          <a:prstGeom prst="ellipse">
            <a:avLst/>
          </a:prstGeom>
          <a:solidFill>
            <a:srgbClr val="11A0D7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RU"/>
          </a:p>
        </p:txBody>
      </p:sp>
      <p:sp>
        <p:nvSpPr>
          <p:cNvPr id="24" name="Oval 23">
            <a:extLst>
              <a:ext uri="{FF2B5EF4-FFF2-40B4-BE49-F238E27FC236}">
                <a16:creationId xmlns:a16="http://schemas.microsoft.com/office/drawing/2014/main" id="{279AE0F6-4E37-6C4D-AF45-824EEE489A15}"/>
              </a:ext>
            </a:extLst>
          </p:cNvPr>
          <p:cNvSpPr/>
          <p:nvPr userDrawn="1"/>
        </p:nvSpPr>
        <p:spPr>
          <a:xfrm>
            <a:off x="9442811" y="1447790"/>
            <a:ext cx="830997" cy="830997"/>
          </a:xfrm>
          <a:prstGeom prst="ellipse">
            <a:avLst/>
          </a:prstGeom>
          <a:solidFill>
            <a:srgbClr val="029C63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RU"/>
          </a:p>
        </p:txBody>
      </p:sp>
      <p:sp>
        <p:nvSpPr>
          <p:cNvPr id="25" name="Oval 26">
            <a:extLst>
              <a:ext uri="{FF2B5EF4-FFF2-40B4-BE49-F238E27FC236}">
                <a16:creationId xmlns:a16="http://schemas.microsoft.com/office/drawing/2014/main" id="{330C0EA4-7FD1-CE4D-AC95-8C484C5AC790}"/>
              </a:ext>
            </a:extLst>
          </p:cNvPr>
          <p:cNvSpPr/>
          <p:nvPr userDrawn="1"/>
        </p:nvSpPr>
        <p:spPr>
          <a:xfrm>
            <a:off x="10792754" y="1447790"/>
            <a:ext cx="830997" cy="830997"/>
          </a:xfrm>
          <a:prstGeom prst="ellipse">
            <a:avLst/>
          </a:prstGeom>
          <a:solidFill>
            <a:srgbClr val="EB681F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RU"/>
          </a:p>
        </p:txBody>
      </p:sp>
      <p:sp>
        <p:nvSpPr>
          <p:cNvPr id="26" name="Oval 29">
            <a:extLst>
              <a:ext uri="{FF2B5EF4-FFF2-40B4-BE49-F238E27FC236}">
                <a16:creationId xmlns:a16="http://schemas.microsoft.com/office/drawing/2014/main" id="{4C53CF3D-7EFB-DF4F-8EA6-5644574E9AFB}"/>
              </a:ext>
            </a:extLst>
          </p:cNvPr>
          <p:cNvSpPr/>
          <p:nvPr userDrawn="1"/>
        </p:nvSpPr>
        <p:spPr>
          <a:xfrm>
            <a:off x="5392982" y="2708699"/>
            <a:ext cx="830997" cy="830997"/>
          </a:xfrm>
          <a:prstGeom prst="ellipse">
            <a:avLst/>
          </a:prstGeom>
          <a:solidFill>
            <a:srgbClr val="7D4EBA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RU"/>
          </a:p>
        </p:txBody>
      </p:sp>
      <p:sp>
        <p:nvSpPr>
          <p:cNvPr id="27" name="Oval 33">
            <a:extLst>
              <a:ext uri="{FF2B5EF4-FFF2-40B4-BE49-F238E27FC236}">
                <a16:creationId xmlns:a16="http://schemas.microsoft.com/office/drawing/2014/main" id="{B42CE88A-E9A3-2A4E-BD50-EB37311F39EC}"/>
              </a:ext>
            </a:extLst>
          </p:cNvPr>
          <p:cNvSpPr/>
          <p:nvPr userDrawn="1"/>
        </p:nvSpPr>
        <p:spPr>
          <a:xfrm>
            <a:off x="6742925" y="2708699"/>
            <a:ext cx="830997" cy="830997"/>
          </a:xfrm>
          <a:prstGeom prst="ellipse">
            <a:avLst/>
          </a:prstGeom>
          <a:solidFill>
            <a:srgbClr val="E61F3D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RU"/>
          </a:p>
        </p:txBody>
      </p:sp>
      <p:sp>
        <p:nvSpPr>
          <p:cNvPr id="28" name="Oval 34">
            <a:extLst>
              <a:ext uri="{FF2B5EF4-FFF2-40B4-BE49-F238E27FC236}">
                <a16:creationId xmlns:a16="http://schemas.microsoft.com/office/drawing/2014/main" id="{B699EFDF-DB9D-3C4F-9D1F-461508017BDA}"/>
              </a:ext>
            </a:extLst>
          </p:cNvPr>
          <p:cNvSpPr/>
          <p:nvPr userDrawn="1"/>
        </p:nvSpPr>
        <p:spPr>
          <a:xfrm>
            <a:off x="8092868" y="2708699"/>
            <a:ext cx="830997" cy="830997"/>
          </a:xfrm>
          <a:prstGeom prst="ellipse">
            <a:avLst/>
          </a:prstGeom>
          <a:solidFill>
            <a:srgbClr val="FBBA00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RU"/>
          </a:p>
        </p:txBody>
      </p:sp>
      <p:sp>
        <p:nvSpPr>
          <p:cNvPr id="29" name="Oval 35">
            <a:extLst>
              <a:ext uri="{FF2B5EF4-FFF2-40B4-BE49-F238E27FC236}">
                <a16:creationId xmlns:a16="http://schemas.microsoft.com/office/drawing/2014/main" id="{5DF3131C-EEA1-5446-B567-C9DA0A2A1AFF}"/>
              </a:ext>
            </a:extLst>
          </p:cNvPr>
          <p:cNvSpPr/>
          <p:nvPr userDrawn="1"/>
        </p:nvSpPr>
        <p:spPr>
          <a:xfrm>
            <a:off x="9442811" y="2708699"/>
            <a:ext cx="830997" cy="830997"/>
          </a:xfrm>
          <a:prstGeom prst="ellipse">
            <a:avLst/>
          </a:prstGeom>
          <a:solidFill>
            <a:srgbClr val="7DA0D3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RU"/>
          </a:p>
        </p:txBody>
      </p:sp>
      <p:sp>
        <p:nvSpPr>
          <p:cNvPr id="30" name="Oval 36">
            <a:extLst>
              <a:ext uri="{FF2B5EF4-FFF2-40B4-BE49-F238E27FC236}">
                <a16:creationId xmlns:a16="http://schemas.microsoft.com/office/drawing/2014/main" id="{6D03B317-B61D-2945-8C0A-A6EBD87ACD07}"/>
              </a:ext>
            </a:extLst>
          </p:cNvPr>
          <p:cNvSpPr/>
          <p:nvPr userDrawn="1"/>
        </p:nvSpPr>
        <p:spPr>
          <a:xfrm>
            <a:off x="10792754" y="2708699"/>
            <a:ext cx="830997" cy="830997"/>
          </a:xfrm>
          <a:prstGeom prst="ellipse">
            <a:avLst/>
          </a:prstGeom>
          <a:solidFill>
            <a:srgbClr val="47A0A0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RU"/>
          </a:p>
        </p:txBody>
      </p:sp>
      <p:sp>
        <p:nvSpPr>
          <p:cNvPr id="31" name="Oval 37">
            <a:extLst>
              <a:ext uri="{FF2B5EF4-FFF2-40B4-BE49-F238E27FC236}">
                <a16:creationId xmlns:a16="http://schemas.microsoft.com/office/drawing/2014/main" id="{9C0266F1-C0B7-624A-A873-5F2C8801E766}"/>
              </a:ext>
            </a:extLst>
          </p:cNvPr>
          <p:cNvSpPr/>
          <p:nvPr userDrawn="1"/>
        </p:nvSpPr>
        <p:spPr>
          <a:xfrm>
            <a:off x="5392982" y="3969609"/>
            <a:ext cx="830997" cy="830997"/>
          </a:xfrm>
          <a:prstGeom prst="ellipse">
            <a:avLst/>
          </a:prstGeom>
          <a:solidFill>
            <a:srgbClr val="EB8C3C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RU"/>
          </a:p>
        </p:txBody>
      </p:sp>
      <p:sp>
        <p:nvSpPr>
          <p:cNvPr id="32" name="Oval 38">
            <a:extLst>
              <a:ext uri="{FF2B5EF4-FFF2-40B4-BE49-F238E27FC236}">
                <a16:creationId xmlns:a16="http://schemas.microsoft.com/office/drawing/2014/main" id="{30C0C10E-388C-9843-8270-19D471BD3756}"/>
              </a:ext>
            </a:extLst>
          </p:cNvPr>
          <p:cNvSpPr/>
          <p:nvPr userDrawn="1"/>
        </p:nvSpPr>
        <p:spPr>
          <a:xfrm>
            <a:off x="6742925" y="3969609"/>
            <a:ext cx="830997" cy="830997"/>
          </a:xfrm>
          <a:prstGeom prst="ellipse">
            <a:avLst/>
          </a:prstGeom>
          <a:solidFill>
            <a:srgbClr val="96628C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RU"/>
          </a:p>
        </p:txBody>
      </p:sp>
      <p:sp>
        <p:nvSpPr>
          <p:cNvPr id="33" name="Oval 39">
            <a:extLst>
              <a:ext uri="{FF2B5EF4-FFF2-40B4-BE49-F238E27FC236}">
                <a16:creationId xmlns:a16="http://schemas.microsoft.com/office/drawing/2014/main" id="{87047EA3-79D2-8644-A568-E64AA1D7D370}"/>
              </a:ext>
            </a:extLst>
          </p:cNvPr>
          <p:cNvSpPr/>
          <p:nvPr userDrawn="1"/>
        </p:nvSpPr>
        <p:spPr>
          <a:xfrm>
            <a:off x="8092868" y="3969609"/>
            <a:ext cx="830997" cy="830997"/>
          </a:xfrm>
          <a:prstGeom prst="ellipse">
            <a:avLst/>
          </a:prstGeom>
          <a:solidFill>
            <a:srgbClr val="CD5A5A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RU"/>
          </a:p>
        </p:txBody>
      </p:sp>
      <p:sp>
        <p:nvSpPr>
          <p:cNvPr id="34" name="Oval 40">
            <a:extLst>
              <a:ext uri="{FF2B5EF4-FFF2-40B4-BE49-F238E27FC236}">
                <a16:creationId xmlns:a16="http://schemas.microsoft.com/office/drawing/2014/main" id="{7F5D1C6B-4E6B-0346-A5DC-C511DB14EFD6}"/>
              </a:ext>
            </a:extLst>
          </p:cNvPr>
          <p:cNvSpPr/>
          <p:nvPr userDrawn="1"/>
        </p:nvSpPr>
        <p:spPr>
          <a:xfrm>
            <a:off x="9442811" y="3969609"/>
            <a:ext cx="830997" cy="830997"/>
          </a:xfrm>
          <a:prstGeom prst="ellipse">
            <a:avLst/>
          </a:prstGeom>
          <a:solidFill>
            <a:srgbClr val="FFD746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RU"/>
          </a:p>
        </p:txBody>
      </p:sp>
      <p:sp>
        <p:nvSpPr>
          <p:cNvPr id="35" name="Oval 41">
            <a:extLst>
              <a:ext uri="{FF2B5EF4-FFF2-40B4-BE49-F238E27FC236}">
                <a16:creationId xmlns:a16="http://schemas.microsoft.com/office/drawing/2014/main" id="{EB421DBA-35DE-2C4F-A89E-27F0998EF4E8}"/>
              </a:ext>
            </a:extLst>
          </p:cNvPr>
          <p:cNvSpPr/>
          <p:nvPr userDrawn="1"/>
        </p:nvSpPr>
        <p:spPr>
          <a:xfrm>
            <a:off x="10792754" y="3969609"/>
            <a:ext cx="830997" cy="830997"/>
          </a:xfrm>
          <a:prstGeom prst="ellipse">
            <a:avLst/>
          </a:prstGeom>
          <a:solidFill>
            <a:srgbClr val="CDDDF0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RU"/>
          </a:p>
        </p:txBody>
      </p:sp>
      <p:sp>
        <p:nvSpPr>
          <p:cNvPr id="36" name="Oval 42">
            <a:extLst>
              <a:ext uri="{FF2B5EF4-FFF2-40B4-BE49-F238E27FC236}">
                <a16:creationId xmlns:a16="http://schemas.microsoft.com/office/drawing/2014/main" id="{081BD842-A9A1-5B44-81ED-A97BA390032B}"/>
              </a:ext>
            </a:extLst>
          </p:cNvPr>
          <p:cNvSpPr/>
          <p:nvPr userDrawn="1"/>
        </p:nvSpPr>
        <p:spPr>
          <a:xfrm>
            <a:off x="5392982" y="5249769"/>
            <a:ext cx="830997" cy="830997"/>
          </a:xfrm>
          <a:prstGeom prst="ellipse">
            <a:avLst/>
          </a:prstGeom>
          <a:solidFill>
            <a:srgbClr val="D7EBB4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RU"/>
          </a:p>
        </p:txBody>
      </p:sp>
      <p:sp>
        <p:nvSpPr>
          <p:cNvPr id="37" name="Oval 43">
            <a:extLst>
              <a:ext uri="{FF2B5EF4-FFF2-40B4-BE49-F238E27FC236}">
                <a16:creationId xmlns:a16="http://schemas.microsoft.com/office/drawing/2014/main" id="{036EE7D2-A33A-434C-B272-C82E2CDD4D4D}"/>
              </a:ext>
            </a:extLst>
          </p:cNvPr>
          <p:cNvSpPr/>
          <p:nvPr userDrawn="1"/>
        </p:nvSpPr>
        <p:spPr>
          <a:xfrm>
            <a:off x="6742925" y="5249769"/>
            <a:ext cx="830997" cy="830997"/>
          </a:xfrm>
          <a:prstGeom prst="ellipse">
            <a:avLst/>
          </a:prstGeom>
          <a:solidFill>
            <a:srgbClr val="FFDC91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RU"/>
          </a:p>
        </p:txBody>
      </p:sp>
      <p:sp>
        <p:nvSpPr>
          <p:cNvPr id="38" name="Oval 44">
            <a:extLst>
              <a:ext uri="{FF2B5EF4-FFF2-40B4-BE49-F238E27FC236}">
                <a16:creationId xmlns:a16="http://schemas.microsoft.com/office/drawing/2014/main" id="{7DD65DA4-F076-C242-813E-8C17DCABCCFB}"/>
              </a:ext>
            </a:extLst>
          </p:cNvPr>
          <p:cNvSpPr/>
          <p:nvPr userDrawn="1"/>
        </p:nvSpPr>
        <p:spPr>
          <a:xfrm>
            <a:off x="8092868" y="5249769"/>
            <a:ext cx="830997" cy="830997"/>
          </a:xfrm>
          <a:prstGeom prst="ellipse">
            <a:avLst/>
          </a:prstGeom>
          <a:solidFill>
            <a:srgbClr val="D7C3F1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RU"/>
          </a:p>
        </p:txBody>
      </p:sp>
      <p:sp>
        <p:nvSpPr>
          <p:cNvPr id="39" name="Oval 45">
            <a:extLst>
              <a:ext uri="{FF2B5EF4-FFF2-40B4-BE49-F238E27FC236}">
                <a16:creationId xmlns:a16="http://schemas.microsoft.com/office/drawing/2014/main" id="{8A44D99D-BF66-2848-B460-F59D8ECF5690}"/>
              </a:ext>
            </a:extLst>
          </p:cNvPr>
          <p:cNvSpPr/>
          <p:nvPr userDrawn="1"/>
        </p:nvSpPr>
        <p:spPr>
          <a:xfrm>
            <a:off x="9442811" y="5249769"/>
            <a:ext cx="830997" cy="830997"/>
          </a:xfrm>
          <a:prstGeom prst="ellipse">
            <a:avLst/>
          </a:prstGeom>
          <a:solidFill>
            <a:srgbClr val="F6C3C3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RU"/>
          </a:p>
        </p:txBody>
      </p:sp>
      <p:sp>
        <p:nvSpPr>
          <p:cNvPr id="40" name="Oval 46">
            <a:extLst>
              <a:ext uri="{FF2B5EF4-FFF2-40B4-BE49-F238E27FC236}">
                <a16:creationId xmlns:a16="http://schemas.microsoft.com/office/drawing/2014/main" id="{9B130CEB-3D74-B647-BA6B-32F7D70FD354}"/>
              </a:ext>
            </a:extLst>
          </p:cNvPr>
          <p:cNvSpPr/>
          <p:nvPr userDrawn="1"/>
        </p:nvSpPr>
        <p:spPr>
          <a:xfrm>
            <a:off x="10792754" y="5249769"/>
            <a:ext cx="830997" cy="830997"/>
          </a:xfrm>
          <a:prstGeom prst="ellipse">
            <a:avLst/>
          </a:prstGeom>
          <a:solidFill>
            <a:srgbClr val="FFF07D"/>
          </a:solidFill>
          <a:ln w="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RU"/>
          </a:p>
        </p:txBody>
      </p:sp>
    </p:spTree>
    <p:extLst>
      <p:ext uri="{BB962C8B-B14F-4D97-AF65-F5344CB8AC3E}">
        <p14:creationId xmlns:p14="http://schemas.microsoft.com/office/powerpoint/2010/main" val="386705464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чистый_2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4" descr="Icon&#10;&#10;Description automatically generated">
            <a:extLst>
              <a:ext uri="{FF2B5EF4-FFF2-40B4-BE49-F238E27FC236}">
                <a16:creationId xmlns:a16="http://schemas.microsoft.com/office/drawing/2014/main" id="{A7FA04E4-3213-8F41-B068-4DC281441422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17199" y="464363"/>
            <a:ext cx="448276" cy="448276"/>
          </a:xfrm>
          <a:prstGeom prst="rect">
            <a:avLst/>
          </a:prstGeom>
        </p:spPr>
      </p:pic>
      <p:cxnSp>
        <p:nvCxnSpPr>
          <p:cNvPr id="9" name="Straight Connector 19">
            <a:extLst>
              <a:ext uri="{FF2B5EF4-FFF2-40B4-BE49-F238E27FC236}">
                <a16:creationId xmlns:a16="http://schemas.microsoft.com/office/drawing/2014/main" id="{938052A0-3DF0-DC47-B7E0-C20EF981C230}"/>
              </a:ext>
            </a:extLst>
          </p:cNvPr>
          <p:cNvCxnSpPr>
            <a:cxnSpLocks/>
          </p:cNvCxnSpPr>
          <p:nvPr userDrawn="1"/>
        </p:nvCxnSpPr>
        <p:spPr>
          <a:xfrm>
            <a:off x="3298686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21">
            <a:extLst>
              <a:ext uri="{FF2B5EF4-FFF2-40B4-BE49-F238E27FC236}">
                <a16:creationId xmlns:a16="http://schemas.microsoft.com/office/drawing/2014/main" id="{8C6147F0-3CA1-264C-B2B2-F88597196943}"/>
              </a:ext>
            </a:extLst>
          </p:cNvPr>
          <p:cNvCxnSpPr>
            <a:cxnSpLocks/>
          </p:cNvCxnSpPr>
          <p:nvPr userDrawn="1"/>
        </p:nvCxnSpPr>
        <p:spPr>
          <a:xfrm>
            <a:off x="6099416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25">
            <a:extLst>
              <a:ext uri="{FF2B5EF4-FFF2-40B4-BE49-F238E27FC236}">
                <a16:creationId xmlns:a16="http://schemas.microsoft.com/office/drawing/2014/main" id="{62CDF50E-4D58-AF4A-ABFD-140AF88B3681}"/>
              </a:ext>
            </a:extLst>
          </p:cNvPr>
          <p:cNvCxnSpPr>
            <a:cxnSpLocks/>
          </p:cNvCxnSpPr>
          <p:nvPr userDrawn="1"/>
        </p:nvCxnSpPr>
        <p:spPr>
          <a:xfrm>
            <a:off x="10277081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59">
            <a:extLst>
              <a:ext uri="{FF2B5EF4-FFF2-40B4-BE49-F238E27FC236}">
                <a16:creationId xmlns:a16="http://schemas.microsoft.com/office/drawing/2014/main" id="{3C71A0C3-CD3E-0748-98E5-6B2507CAB296}"/>
              </a:ext>
            </a:extLst>
          </p:cNvPr>
          <p:cNvCxnSpPr>
            <a:cxnSpLocks/>
          </p:cNvCxnSpPr>
          <p:nvPr userDrawn="1"/>
        </p:nvCxnSpPr>
        <p:spPr>
          <a:xfrm>
            <a:off x="11643868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Текст 37">
            <a:extLst>
              <a:ext uri="{FF2B5EF4-FFF2-40B4-BE49-F238E27FC236}">
                <a16:creationId xmlns:a16="http://schemas.microsoft.com/office/drawing/2014/main" id="{9856D01B-EC9A-6047-B7FB-D47084AB3F5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143689" y="540904"/>
            <a:ext cx="1901825" cy="415925"/>
          </a:xfrm>
        </p:spPr>
        <p:txBody>
          <a:bodyPr lIns="0" tIns="0" rIns="0" bIns="0"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000" b="0" i="0">
                <a:latin typeface="HSE Sans" panose="02000000000000000000" pitchFamily="2" charset="0"/>
              </a:defRPr>
            </a:lvl1pPr>
            <a:lvl2pPr marL="4572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2pPr>
            <a:lvl3pPr marL="9144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3pPr>
            <a:lvl4pPr marL="13716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4pPr>
            <a:lvl5pPr marL="18288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5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ru-RU" sz="1000" dirty="0">
                <a:latin typeface="HSE Sans" panose="02000000000000000000" pitchFamily="2" charset="0"/>
              </a:rPr>
              <a:t>Название подразделения</a:t>
            </a:r>
            <a:br>
              <a:rPr lang="ru-RU" sz="1000" dirty="0">
                <a:latin typeface="HSE Sans" panose="02000000000000000000" pitchFamily="2" charset="0"/>
              </a:rPr>
            </a:br>
            <a:r>
              <a:rPr lang="ru-RU" sz="1000" dirty="0">
                <a:latin typeface="HSE Sans" panose="02000000000000000000" pitchFamily="2" charset="0"/>
              </a:rPr>
              <a:t>в две или три строки</a:t>
            </a:r>
            <a:r>
              <a:rPr lang="en-GB" sz="1000" dirty="0">
                <a:latin typeface="HSE Sans" panose="02000000000000000000" pitchFamily="2" charset="0"/>
              </a:rPr>
              <a:t> (10pt)</a:t>
            </a:r>
            <a:endParaRPr lang="ru-RU" sz="1000" dirty="0">
              <a:latin typeface="HSE Sans" panose="02000000000000000000" pitchFamily="2" charset="0"/>
            </a:endParaRPr>
          </a:p>
        </p:txBody>
      </p:sp>
      <p:sp>
        <p:nvSpPr>
          <p:cNvPr id="15" name="Текст 39">
            <a:extLst>
              <a:ext uri="{FF2B5EF4-FFF2-40B4-BE49-F238E27FC236}">
                <a16:creationId xmlns:a16="http://schemas.microsoft.com/office/drawing/2014/main" id="{83E23342-AC91-354A-9A28-A14FF7BADCD2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459163" y="548720"/>
            <a:ext cx="2070100" cy="408109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ru-RU" sz="1000" dirty="0">
                <a:latin typeface="HSE Sans" panose="02000000000000000000" pitchFamily="2" charset="0"/>
              </a:rPr>
              <a:t>Название презентации может быть набрано в две или три строки</a:t>
            </a:r>
            <a:r>
              <a:rPr lang="en-GB" sz="1000" dirty="0">
                <a:latin typeface="HSE Sans" panose="02000000000000000000" pitchFamily="2" charset="0"/>
              </a:rPr>
              <a:t> (10pt)</a:t>
            </a:r>
            <a:endParaRPr lang="ru-RU" sz="1000" dirty="0">
              <a:latin typeface="HSE Sans" panose="02000000000000000000" pitchFamily="2" charset="0"/>
            </a:endParaRPr>
          </a:p>
        </p:txBody>
      </p:sp>
      <p:sp>
        <p:nvSpPr>
          <p:cNvPr id="17" name="Текст 39">
            <a:extLst>
              <a:ext uri="{FF2B5EF4-FFF2-40B4-BE49-F238E27FC236}">
                <a16:creationId xmlns:a16="http://schemas.microsoft.com/office/drawing/2014/main" id="{BB1CCE68-8F57-1A41-BC43-633D2EFC801E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59892" y="548720"/>
            <a:ext cx="2070100" cy="408109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ru-RU" sz="1000" dirty="0">
                <a:latin typeface="HSE Sans" panose="02000000000000000000" pitchFamily="2" charset="0"/>
              </a:rPr>
              <a:t>Название раздела может быть набрано в две или три строки</a:t>
            </a:r>
            <a:r>
              <a:rPr lang="en-GB" sz="1000" dirty="0">
                <a:latin typeface="HSE Sans" panose="02000000000000000000" pitchFamily="2" charset="0"/>
              </a:rPr>
              <a:t> (10pt)</a:t>
            </a:r>
            <a:endParaRPr lang="ru-RU" sz="1000" dirty="0">
              <a:latin typeface="HSE Sans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5209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чистый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8706428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Заголовок — по центру"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Номер слайда"/>
          <p:cNvSpPr txBox="1">
            <a:spLocks noGrp="1"/>
          </p:cNvSpPr>
          <p:nvPr>
            <p:ph type="sldNum" sz="quarter" idx="2"/>
          </p:nvPr>
        </p:nvSpPr>
        <p:spPr>
          <a:xfrm>
            <a:off x="5954676" y="6505277"/>
            <a:ext cx="260488" cy="256801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86CB4B4D-7CA3-9044-876B-883B54F8677D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99519727"/>
      </p:ext>
    </p:extLst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екст_1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4" descr="Icon&#10;&#10;Description automatically generated">
            <a:extLst>
              <a:ext uri="{FF2B5EF4-FFF2-40B4-BE49-F238E27FC236}">
                <a16:creationId xmlns:a16="http://schemas.microsoft.com/office/drawing/2014/main" id="{4A1436AC-5F96-2A4F-BFC7-B3442083EBE4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17199" y="464363"/>
            <a:ext cx="448276" cy="448276"/>
          </a:xfrm>
          <a:prstGeom prst="rect">
            <a:avLst/>
          </a:prstGeom>
        </p:spPr>
      </p:pic>
      <p:cxnSp>
        <p:nvCxnSpPr>
          <p:cNvPr id="11" name="Straight Connector 19">
            <a:extLst>
              <a:ext uri="{FF2B5EF4-FFF2-40B4-BE49-F238E27FC236}">
                <a16:creationId xmlns:a16="http://schemas.microsoft.com/office/drawing/2014/main" id="{067DD2ED-246D-7D41-B51F-FED98BF873FD}"/>
              </a:ext>
            </a:extLst>
          </p:cNvPr>
          <p:cNvCxnSpPr>
            <a:cxnSpLocks/>
          </p:cNvCxnSpPr>
          <p:nvPr userDrawn="1"/>
        </p:nvCxnSpPr>
        <p:spPr>
          <a:xfrm>
            <a:off x="3298686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21">
            <a:extLst>
              <a:ext uri="{FF2B5EF4-FFF2-40B4-BE49-F238E27FC236}">
                <a16:creationId xmlns:a16="http://schemas.microsoft.com/office/drawing/2014/main" id="{68E8C250-D449-A743-8975-B5BFB04D9744}"/>
              </a:ext>
            </a:extLst>
          </p:cNvPr>
          <p:cNvCxnSpPr>
            <a:cxnSpLocks/>
          </p:cNvCxnSpPr>
          <p:nvPr userDrawn="1"/>
        </p:nvCxnSpPr>
        <p:spPr>
          <a:xfrm>
            <a:off x="6099416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25">
            <a:extLst>
              <a:ext uri="{FF2B5EF4-FFF2-40B4-BE49-F238E27FC236}">
                <a16:creationId xmlns:a16="http://schemas.microsoft.com/office/drawing/2014/main" id="{DD1C71CA-B883-AF42-959D-BCA5690AAA4B}"/>
              </a:ext>
            </a:extLst>
          </p:cNvPr>
          <p:cNvCxnSpPr>
            <a:cxnSpLocks/>
          </p:cNvCxnSpPr>
          <p:nvPr userDrawn="1"/>
        </p:nvCxnSpPr>
        <p:spPr>
          <a:xfrm>
            <a:off x="10277081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Connector 59">
            <a:extLst>
              <a:ext uri="{FF2B5EF4-FFF2-40B4-BE49-F238E27FC236}">
                <a16:creationId xmlns:a16="http://schemas.microsoft.com/office/drawing/2014/main" id="{3447008E-4F3B-FC4E-B96D-3927FAE1ED17}"/>
              </a:ext>
            </a:extLst>
          </p:cNvPr>
          <p:cNvCxnSpPr>
            <a:cxnSpLocks/>
          </p:cNvCxnSpPr>
          <p:nvPr userDrawn="1"/>
        </p:nvCxnSpPr>
        <p:spPr>
          <a:xfrm>
            <a:off x="11643868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Рисунок 23">
            <a:extLst>
              <a:ext uri="{FF2B5EF4-FFF2-40B4-BE49-F238E27FC236}">
                <a16:creationId xmlns:a16="http://schemas.microsoft.com/office/drawing/2014/main" id="{61115A7A-23E5-E442-9551-F72F1CDA57B9}"/>
              </a:ext>
            </a:extLst>
          </p:cNvPr>
          <p:cNvSpPr>
            <a:spLocks noGrp="1"/>
          </p:cNvSpPr>
          <p:nvPr>
            <p:ph type="pic" sz="quarter" idx="10" hasCustomPrompt="1"/>
          </p:nvPr>
        </p:nvSpPr>
        <p:spPr>
          <a:xfrm>
            <a:off x="6684653" y="1447790"/>
            <a:ext cx="4325167" cy="4325107"/>
          </a:xfrm>
          <a:solidFill>
            <a:srgbClr val="D9D9D9"/>
          </a:solidFill>
        </p:spPr>
        <p:txBody>
          <a:bodyPr anchor="ctr">
            <a:normAutofit/>
          </a:bodyPr>
          <a:lstStyle>
            <a:lvl1pPr marL="0" marR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200">
                <a:solidFill>
                  <a:schemeClr val="bg2">
                    <a:lumMod val="10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ru-RU" sz="2800" dirty="0">
                <a:solidFill>
                  <a:schemeClr val="tx1"/>
                </a:solidFill>
                <a:latin typeface="HSE Sans" panose="02000000000000000000" pitchFamily="2" charset="0"/>
              </a:rPr>
              <a:t>Чтобы слайд не выглядел пустым, сюда можно поставить иллюстрацию или фотографию</a:t>
            </a:r>
            <a:endParaRPr lang="en-RU" sz="2800">
              <a:solidFill>
                <a:schemeClr val="tx1"/>
              </a:solidFill>
              <a:latin typeface="HSE Sans" panose="02000000000000000000" pitchFamily="2" charset="0"/>
            </a:endParaRPr>
          </a:p>
        </p:txBody>
      </p:sp>
      <p:sp>
        <p:nvSpPr>
          <p:cNvPr id="32" name="Заголовок 31">
            <a:extLst>
              <a:ext uri="{FF2B5EF4-FFF2-40B4-BE49-F238E27FC236}">
                <a16:creationId xmlns:a16="http://schemas.microsoft.com/office/drawing/2014/main" id="{9ED7AA97-D972-DF4F-B662-A65F2A544CC5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5898" y="1447790"/>
            <a:ext cx="5245560" cy="777025"/>
          </a:xfrm>
        </p:spPr>
        <p:txBody>
          <a:bodyPr lIns="0" tIns="0" rIns="0" bIns="0" anchor="t">
            <a:normAutofit/>
          </a:bodyPr>
          <a:lstStyle>
            <a:lvl1pPr>
              <a:lnSpc>
                <a:spcPct val="100000"/>
              </a:lnSpc>
              <a:defRPr sz="2400" b="0" i="0">
                <a:latin typeface="HSE Sans" panose="02000000000000000000" pitchFamily="2" charset="0"/>
              </a:defRPr>
            </a:lvl1pPr>
          </a:lstStyle>
          <a:p>
            <a:r>
              <a:rPr lang="ru-RU" sz="2400" dirty="0">
                <a:solidFill>
                  <a:srgbClr val="102D69"/>
                </a:solidFill>
                <a:latin typeface="HSE Sans" panose="02000000000000000000" pitchFamily="2" charset="0"/>
              </a:rPr>
              <a:t>Заголовок может быть набран</a:t>
            </a:r>
            <a:br>
              <a:rPr lang="ru-RU" sz="2400" dirty="0">
                <a:solidFill>
                  <a:srgbClr val="102D69"/>
                </a:solidFill>
                <a:latin typeface="HSE Sans" panose="02000000000000000000" pitchFamily="2" charset="0"/>
              </a:rPr>
            </a:br>
            <a:r>
              <a:rPr lang="ru-RU" sz="2400" dirty="0">
                <a:solidFill>
                  <a:srgbClr val="102D69"/>
                </a:solidFill>
                <a:latin typeface="HSE Sans" panose="02000000000000000000" pitchFamily="2" charset="0"/>
              </a:rPr>
              <a:t>в две или три строки</a:t>
            </a:r>
            <a:r>
              <a:rPr lang="en-GB" sz="2400" dirty="0">
                <a:solidFill>
                  <a:srgbClr val="102D69"/>
                </a:solidFill>
                <a:latin typeface="HSE Sans" panose="02000000000000000000" pitchFamily="2" charset="0"/>
              </a:rPr>
              <a:t> (24 </a:t>
            </a:r>
            <a:r>
              <a:rPr lang="en-GB" sz="2400" dirty="0" err="1">
                <a:solidFill>
                  <a:srgbClr val="102D69"/>
                </a:solidFill>
                <a:latin typeface="HSE Sans" panose="02000000000000000000" pitchFamily="2" charset="0"/>
              </a:rPr>
              <a:t>pt</a:t>
            </a:r>
            <a:r>
              <a:rPr lang="en-GB" sz="2400" dirty="0">
                <a:solidFill>
                  <a:srgbClr val="102D69"/>
                </a:solidFill>
                <a:latin typeface="HSE Sans" panose="02000000000000000000" pitchFamily="2" charset="0"/>
              </a:rPr>
              <a:t>)</a:t>
            </a:r>
            <a:endParaRPr lang="ru-RU" sz="2400" dirty="0">
              <a:solidFill>
                <a:srgbClr val="102D69"/>
              </a:solidFill>
              <a:latin typeface="HSE Sans" panose="02000000000000000000" pitchFamily="2" charset="0"/>
            </a:endParaRPr>
          </a:p>
        </p:txBody>
      </p:sp>
      <p:sp>
        <p:nvSpPr>
          <p:cNvPr id="36" name="Текст 35">
            <a:extLst>
              <a:ext uri="{FF2B5EF4-FFF2-40B4-BE49-F238E27FC236}">
                <a16:creationId xmlns:a16="http://schemas.microsoft.com/office/drawing/2014/main" id="{69E35E54-2B19-7441-876F-1C6A84F4F156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85897" y="2379663"/>
            <a:ext cx="5245561" cy="3393234"/>
          </a:xfrm>
        </p:spPr>
        <p:txBody>
          <a:bodyPr lIns="0" tIns="0" rIns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pPr lvl="0"/>
            <a:r>
              <a:rPr lang="ru-RU" dirty="0"/>
              <a:t>Небольшие куски текста (13</a:t>
            </a:r>
            <a:r>
              <a:rPr lang="en-US" dirty="0" err="1"/>
              <a:t>pt</a:t>
            </a:r>
            <a:r>
              <a:rPr lang="en-US" dirty="0"/>
              <a:t>) </a:t>
            </a:r>
            <a:r>
              <a:rPr lang="ru-RU" dirty="0"/>
              <a:t>можно набирать в одну колонку, но не делайте колонку на всю ширину экрана. Текст, набранный длинной строкой очень трудно читать, подумайте о тех, кто будет читать вашу презентацию. Старайтесь чтобы в строке было в среднем семь — девять слов. Большее количество слов в строке способствует хорошему сну, но не чтению. Если у вас есть свободное пространство и вы считаете, что текст одинок и ему нужна компания, то поставьте рядом небольшое изображение, которое иллюстрирует ваш текст или дополняет его.</a:t>
            </a:r>
          </a:p>
        </p:txBody>
      </p:sp>
      <p:sp>
        <p:nvSpPr>
          <p:cNvPr id="38" name="Текст 37">
            <a:extLst>
              <a:ext uri="{FF2B5EF4-FFF2-40B4-BE49-F238E27FC236}">
                <a16:creationId xmlns:a16="http://schemas.microsoft.com/office/drawing/2014/main" id="{7FB4A275-856E-364D-8AA4-2071AADC6AAA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143689" y="540904"/>
            <a:ext cx="1901825" cy="415925"/>
          </a:xfrm>
        </p:spPr>
        <p:txBody>
          <a:bodyPr lIns="0" tIns="0" rIns="0" bIns="0"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000" b="0" i="0">
                <a:latin typeface="HSE Sans" panose="02000000000000000000" pitchFamily="2" charset="0"/>
              </a:defRPr>
            </a:lvl1pPr>
            <a:lvl2pPr marL="4572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2pPr>
            <a:lvl3pPr marL="9144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3pPr>
            <a:lvl4pPr marL="13716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4pPr>
            <a:lvl5pPr marL="18288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5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ru-RU" sz="1000" dirty="0">
                <a:latin typeface="HSE Sans" panose="02000000000000000000" pitchFamily="2" charset="0"/>
              </a:rPr>
              <a:t>Название подразделения</a:t>
            </a:r>
            <a:br>
              <a:rPr lang="ru-RU" sz="1000" dirty="0">
                <a:latin typeface="HSE Sans" panose="02000000000000000000" pitchFamily="2" charset="0"/>
              </a:rPr>
            </a:br>
            <a:r>
              <a:rPr lang="ru-RU" sz="1000" dirty="0">
                <a:latin typeface="HSE Sans" panose="02000000000000000000" pitchFamily="2" charset="0"/>
              </a:rPr>
              <a:t>в две или три строки</a:t>
            </a:r>
            <a:r>
              <a:rPr lang="en-GB" sz="1000" dirty="0">
                <a:latin typeface="HSE Sans" panose="02000000000000000000" pitchFamily="2" charset="0"/>
              </a:rPr>
              <a:t> (10pt)</a:t>
            </a:r>
            <a:endParaRPr lang="ru-RU" sz="1000" dirty="0">
              <a:latin typeface="HSE Sans" panose="02000000000000000000" pitchFamily="2" charset="0"/>
            </a:endParaRPr>
          </a:p>
        </p:txBody>
      </p:sp>
      <p:sp>
        <p:nvSpPr>
          <p:cNvPr id="40" name="Текст 39">
            <a:extLst>
              <a:ext uri="{FF2B5EF4-FFF2-40B4-BE49-F238E27FC236}">
                <a16:creationId xmlns:a16="http://schemas.microsoft.com/office/drawing/2014/main" id="{58FBA0EA-8BE0-A643-B258-4E5C34467172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459163" y="548720"/>
            <a:ext cx="2070100" cy="408109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ru-RU" sz="1000" dirty="0">
                <a:latin typeface="HSE Sans" panose="02000000000000000000" pitchFamily="2" charset="0"/>
              </a:rPr>
              <a:t>Название презентации может быть набрано в две или три строки</a:t>
            </a:r>
            <a:r>
              <a:rPr lang="en-GB" sz="1000" dirty="0">
                <a:latin typeface="HSE Sans" panose="02000000000000000000" pitchFamily="2" charset="0"/>
              </a:rPr>
              <a:t> (10pt)</a:t>
            </a:r>
            <a:endParaRPr lang="ru-RU" sz="1000" dirty="0">
              <a:latin typeface="HSE Sans" panose="02000000000000000000" pitchFamily="2" charset="0"/>
            </a:endParaRPr>
          </a:p>
        </p:txBody>
      </p:sp>
      <p:sp>
        <p:nvSpPr>
          <p:cNvPr id="41" name="Текст 39">
            <a:extLst>
              <a:ext uri="{FF2B5EF4-FFF2-40B4-BE49-F238E27FC236}">
                <a16:creationId xmlns:a16="http://schemas.microsoft.com/office/drawing/2014/main" id="{0BEC062F-1BEB-DE4C-B7EE-C552C9D45F13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59892" y="548720"/>
            <a:ext cx="2070100" cy="408109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ru-RU" sz="1000" dirty="0">
                <a:latin typeface="HSE Sans" panose="02000000000000000000" pitchFamily="2" charset="0"/>
              </a:rPr>
              <a:t>Название раздела может быть набрано в две или три строки</a:t>
            </a:r>
            <a:r>
              <a:rPr lang="en-GB" sz="1000" dirty="0">
                <a:latin typeface="HSE Sans" panose="02000000000000000000" pitchFamily="2" charset="0"/>
              </a:rPr>
              <a:t> (10pt)</a:t>
            </a:r>
            <a:endParaRPr lang="ru-RU" sz="1000" dirty="0">
              <a:latin typeface="HSE Sans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4128748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екст_2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4" descr="Icon&#10;&#10;Description automatically generated">
            <a:extLst>
              <a:ext uri="{FF2B5EF4-FFF2-40B4-BE49-F238E27FC236}">
                <a16:creationId xmlns:a16="http://schemas.microsoft.com/office/drawing/2014/main" id="{FDC66DB8-29BC-5940-A721-40F10021456A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17199" y="464363"/>
            <a:ext cx="448276" cy="448276"/>
          </a:xfrm>
          <a:prstGeom prst="rect">
            <a:avLst/>
          </a:prstGeom>
        </p:spPr>
      </p:pic>
      <p:sp>
        <p:nvSpPr>
          <p:cNvPr id="13" name="Текст 37">
            <a:extLst>
              <a:ext uri="{FF2B5EF4-FFF2-40B4-BE49-F238E27FC236}">
                <a16:creationId xmlns:a16="http://schemas.microsoft.com/office/drawing/2014/main" id="{5026DBD8-54A3-1446-9D3B-BA2B38460F1E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143689" y="540904"/>
            <a:ext cx="8932818" cy="415925"/>
          </a:xfrm>
        </p:spPr>
        <p:txBody>
          <a:bodyPr lIns="0" tIns="0" rIns="0" bIns="0"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000" b="0" i="0">
                <a:latin typeface="HSE Sans" panose="02000000000000000000" pitchFamily="2" charset="0"/>
              </a:defRPr>
            </a:lvl1pPr>
            <a:lvl2pPr marL="4572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2pPr>
            <a:lvl3pPr marL="9144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3pPr>
            <a:lvl4pPr marL="13716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4pPr>
            <a:lvl5pPr marL="18288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5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ru-RU" sz="1000" dirty="0">
                <a:latin typeface="HSE Sans" panose="02000000000000000000" pitchFamily="2" charset="0"/>
              </a:rPr>
              <a:t>Название подразделения</a:t>
            </a:r>
            <a:br>
              <a:rPr lang="ru-RU" sz="1000" dirty="0">
                <a:latin typeface="HSE Sans" panose="02000000000000000000" pitchFamily="2" charset="0"/>
              </a:rPr>
            </a:br>
            <a:r>
              <a:rPr lang="ru-RU" sz="1000" dirty="0">
                <a:latin typeface="HSE Sans" panose="02000000000000000000" pitchFamily="2" charset="0"/>
              </a:rPr>
              <a:t>в две или три строки</a:t>
            </a:r>
            <a:r>
              <a:rPr lang="en-GB" sz="1000" dirty="0">
                <a:latin typeface="HSE Sans" panose="02000000000000000000" pitchFamily="2" charset="0"/>
              </a:rPr>
              <a:t> (10pt)</a:t>
            </a:r>
            <a:endParaRPr lang="ru-RU" sz="1000" dirty="0">
              <a:latin typeface="HSE Sans" panose="02000000000000000000" pitchFamily="2" charset="0"/>
            </a:endParaRPr>
          </a:p>
        </p:txBody>
      </p:sp>
      <p:sp>
        <p:nvSpPr>
          <p:cNvPr id="16" name="Заголовок 31">
            <a:extLst>
              <a:ext uri="{FF2B5EF4-FFF2-40B4-BE49-F238E27FC236}">
                <a16:creationId xmlns:a16="http://schemas.microsoft.com/office/drawing/2014/main" id="{76942483-EB13-0A4B-8060-DB65024C294E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5897" y="1447790"/>
            <a:ext cx="11057955" cy="777025"/>
          </a:xfrm>
        </p:spPr>
        <p:txBody>
          <a:bodyPr lIns="0" tIns="0" rIns="0" bIns="0" anchor="t">
            <a:normAutofit/>
          </a:bodyPr>
          <a:lstStyle>
            <a:lvl1pPr>
              <a:lnSpc>
                <a:spcPct val="100000"/>
              </a:lnSpc>
              <a:defRPr sz="2400" b="0" i="0">
                <a:latin typeface="HSE Sans" panose="02000000000000000000" pitchFamily="2" charset="0"/>
              </a:defRPr>
            </a:lvl1pPr>
          </a:lstStyle>
          <a:p>
            <a:r>
              <a:rPr lang="ru-RU" sz="2400" dirty="0">
                <a:solidFill>
                  <a:srgbClr val="102D69"/>
                </a:solidFill>
                <a:latin typeface="HSE Sans" panose="02000000000000000000" pitchFamily="2" charset="0"/>
              </a:rPr>
              <a:t>Заголовок может быть набран в две или три строки</a:t>
            </a:r>
            <a:r>
              <a:rPr lang="en-GB" sz="2400" dirty="0">
                <a:solidFill>
                  <a:srgbClr val="102D69"/>
                </a:solidFill>
                <a:latin typeface="HSE Sans" panose="02000000000000000000" pitchFamily="2" charset="0"/>
              </a:rPr>
              <a:t> (24 </a:t>
            </a:r>
            <a:r>
              <a:rPr lang="en-GB" sz="2400" dirty="0" err="1">
                <a:solidFill>
                  <a:srgbClr val="102D69"/>
                </a:solidFill>
                <a:latin typeface="HSE Sans" panose="02000000000000000000" pitchFamily="2" charset="0"/>
              </a:rPr>
              <a:t>pt</a:t>
            </a:r>
            <a:r>
              <a:rPr lang="en-GB" sz="2400" dirty="0">
                <a:solidFill>
                  <a:srgbClr val="102D69"/>
                </a:solidFill>
                <a:latin typeface="HSE Sans" panose="02000000000000000000" pitchFamily="2" charset="0"/>
              </a:rPr>
              <a:t>)</a:t>
            </a:r>
            <a:endParaRPr lang="ru-RU" sz="2400" dirty="0">
              <a:solidFill>
                <a:srgbClr val="102D69"/>
              </a:solidFill>
              <a:latin typeface="HSE Sans" panose="02000000000000000000" pitchFamily="2" charset="0"/>
            </a:endParaRPr>
          </a:p>
        </p:txBody>
      </p:sp>
      <p:sp>
        <p:nvSpPr>
          <p:cNvPr id="17" name="Текст 35">
            <a:extLst>
              <a:ext uri="{FF2B5EF4-FFF2-40B4-BE49-F238E27FC236}">
                <a16:creationId xmlns:a16="http://schemas.microsoft.com/office/drawing/2014/main" id="{66FAD63B-F743-0F47-BBE3-D7731766705A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85897" y="2379663"/>
            <a:ext cx="11057971" cy="3745092"/>
          </a:xfrm>
        </p:spPr>
        <p:txBody>
          <a:bodyPr lIns="0" tIns="0" rIns="0" numCol="3" spcCol="252000"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2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ru-RU" sz="1300" dirty="0">
                <a:latin typeface="HSE Sans" panose="02000000000000000000" pitchFamily="2" charset="0"/>
              </a:rPr>
              <a:t>Если текста много, то рекомендуем набирать его в несколько колонок, две или три. Текст, набранный длинной строкой очень трудно читать, подумайте о тех, кто будет читать вашу презентацию. Старайтесь чтобы в строке было в среднем семь — девять слов. Большее количество слов в строке способствует хорошему сну, но не чтению. Если текста много, то рекомендуем набирать его в несколько колонок, две или три. Текст, набранный длинной строкой очень трудно читать, подумайте о тех, кто будет читать вашу презентацию. Старайтесь чтобы в строке было в среднем семь — девять слов. Большее количество слов в строке способствует хорошему сну, но не чтению. Если текста много, то рекомендуем набирать его в несколько колонок, две или три. Текст, набранный длинной строкой очень трудно читать, подумайте о тех, кто будет читать вашу презентацию. Старайтесь чтобы в строке было в среднем семь — девять слов. Большее количество слов в строке способствует хорошему сну, но не чтению. Если текста много, то рекомендуем набирать его в несколько колонок, две или три. Текст, набранный длинной строкой очень трудно читать, подумайте о тех, кто будет читать вашу презентацию. Старайтесь чтобы в строке было в среднем семь — девять слов. Большее количество слов в строке способствует хорошему сну, но не чтению. Если текста много, то рекомендуем набирать его в несколько колонок, две или три. Текст, набранный длинной строкой очень трудно читать, подумайте о тех, кто будет читать вашу презентацию. Старайтесь чтобы в строке было в среднем семь — девять слов. Большее количество слов в строке способствует хорошему сну, но не чтению. Если текста много, то рекомендуем набирать его в несколько колонок, две или три. Текст, набранный длинной строкой очень трудно читать, подумайте о тех, кто будет читать вашу презентацию. Старайтесь чтобы в строке было в среднем семь — девять слов. Большее количество слов в строке способствует хорошему сну, но не чтению. Если текста много, то рекомендуем набирать его в несколько колонок, две или три. Текст, набранный длинной строкой очень трудно читать, подумайте о тех, кто будет читать вашу презентацию. Старайтесь чтобы в строке было в среднем семь — девять слов. Большее количество слов в строке способствует хорошему сну, но не чтению.</a:t>
            </a:r>
          </a:p>
        </p:txBody>
      </p:sp>
    </p:spTree>
    <p:extLst>
      <p:ext uri="{BB962C8B-B14F-4D97-AF65-F5344CB8AC3E}">
        <p14:creationId xmlns:p14="http://schemas.microsoft.com/office/powerpoint/2010/main" val="352718340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екст_3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4" descr="Icon&#10;&#10;Description automatically generated">
            <a:extLst>
              <a:ext uri="{FF2B5EF4-FFF2-40B4-BE49-F238E27FC236}">
                <a16:creationId xmlns:a16="http://schemas.microsoft.com/office/drawing/2014/main" id="{0E78CA68-7A0C-CF41-9AC6-A547FB9EC3B0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17199" y="464363"/>
            <a:ext cx="448276" cy="448276"/>
          </a:xfrm>
          <a:prstGeom prst="rect">
            <a:avLst/>
          </a:prstGeom>
        </p:spPr>
      </p:pic>
      <p:cxnSp>
        <p:nvCxnSpPr>
          <p:cNvPr id="8" name="Straight Connector 19">
            <a:extLst>
              <a:ext uri="{FF2B5EF4-FFF2-40B4-BE49-F238E27FC236}">
                <a16:creationId xmlns:a16="http://schemas.microsoft.com/office/drawing/2014/main" id="{45DC512A-A23B-B24D-A1F6-6793976867CF}"/>
              </a:ext>
            </a:extLst>
          </p:cNvPr>
          <p:cNvCxnSpPr>
            <a:cxnSpLocks/>
          </p:cNvCxnSpPr>
          <p:nvPr userDrawn="1"/>
        </p:nvCxnSpPr>
        <p:spPr>
          <a:xfrm>
            <a:off x="3298686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21">
            <a:extLst>
              <a:ext uri="{FF2B5EF4-FFF2-40B4-BE49-F238E27FC236}">
                <a16:creationId xmlns:a16="http://schemas.microsoft.com/office/drawing/2014/main" id="{21F91649-DF0F-5F45-A43B-2CED9ACDD049}"/>
              </a:ext>
            </a:extLst>
          </p:cNvPr>
          <p:cNvCxnSpPr>
            <a:cxnSpLocks/>
          </p:cNvCxnSpPr>
          <p:nvPr userDrawn="1"/>
        </p:nvCxnSpPr>
        <p:spPr>
          <a:xfrm>
            <a:off x="6099416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25">
            <a:extLst>
              <a:ext uri="{FF2B5EF4-FFF2-40B4-BE49-F238E27FC236}">
                <a16:creationId xmlns:a16="http://schemas.microsoft.com/office/drawing/2014/main" id="{3137B760-1A50-1845-B7F2-1EF31C71C72B}"/>
              </a:ext>
            </a:extLst>
          </p:cNvPr>
          <p:cNvCxnSpPr>
            <a:cxnSpLocks/>
          </p:cNvCxnSpPr>
          <p:nvPr userDrawn="1"/>
        </p:nvCxnSpPr>
        <p:spPr>
          <a:xfrm>
            <a:off x="10277081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59">
            <a:extLst>
              <a:ext uri="{FF2B5EF4-FFF2-40B4-BE49-F238E27FC236}">
                <a16:creationId xmlns:a16="http://schemas.microsoft.com/office/drawing/2014/main" id="{FB81B23D-CDD8-E64C-9887-3540F7EE1C4B}"/>
              </a:ext>
            </a:extLst>
          </p:cNvPr>
          <p:cNvCxnSpPr>
            <a:cxnSpLocks/>
          </p:cNvCxnSpPr>
          <p:nvPr userDrawn="1"/>
        </p:nvCxnSpPr>
        <p:spPr>
          <a:xfrm>
            <a:off x="11643868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Текст 37">
            <a:extLst>
              <a:ext uri="{FF2B5EF4-FFF2-40B4-BE49-F238E27FC236}">
                <a16:creationId xmlns:a16="http://schemas.microsoft.com/office/drawing/2014/main" id="{C2D710AE-3CBE-5940-A7EB-F96132E6592D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143689" y="540904"/>
            <a:ext cx="1901825" cy="415925"/>
          </a:xfrm>
        </p:spPr>
        <p:txBody>
          <a:bodyPr lIns="0" tIns="0" rIns="0" bIns="0"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000" b="0" i="0">
                <a:latin typeface="HSE Sans" panose="02000000000000000000" pitchFamily="2" charset="0"/>
              </a:defRPr>
            </a:lvl1pPr>
            <a:lvl2pPr marL="4572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2pPr>
            <a:lvl3pPr marL="9144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3pPr>
            <a:lvl4pPr marL="13716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4pPr>
            <a:lvl5pPr marL="18288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5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ru-RU" sz="1000" dirty="0">
                <a:latin typeface="HSE Sans" panose="02000000000000000000" pitchFamily="2" charset="0"/>
              </a:rPr>
              <a:t>Название подразделения</a:t>
            </a:r>
            <a:br>
              <a:rPr lang="ru-RU" sz="1000" dirty="0">
                <a:latin typeface="HSE Sans" panose="02000000000000000000" pitchFamily="2" charset="0"/>
              </a:rPr>
            </a:br>
            <a:r>
              <a:rPr lang="ru-RU" sz="1000" dirty="0">
                <a:latin typeface="HSE Sans" panose="02000000000000000000" pitchFamily="2" charset="0"/>
              </a:rPr>
              <a:t>в две или три строки</a:t>
            </a:r>
            <a:r>
              <a:rPr lang="en-GB" sz="1000" dirty="0">
                <a:latin typeface="HSE Sans" panose="02000000000000000000" pitchFamily="2" charset="0"/>
              </a:rPr>
              <a:t> (10pt)</a:t>
            </a:r>
            <a:endParaRPr lang="ru-RU" sz="1000" dirty="0">
              <a:latin typeface="HSE Sans" panose="02000000000000000000" pitchFamily="2" charset="0"/>
            </a:endParaRPr>
          </a:p>
        </p:txBody>
      </p:sp>
      <p:sp>
        <p:nvSpPr>
          <p:cNvPr id="14" name="Текст 39">
            <a:extLst>
              <a:ext uri="{FF2B5EF4-FFF2-40B4-BE49-F238E27FC236}">
                <a16:creationId xmlns:a16="http://schemas.microsoft.com/office/drawing/2014/main" id="{FCC5A33D-0A3C-F140-B745-367744A5F308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459163" y="548720"/>
            <a:ext cx="2070100" cy="408109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ru-RU" sz="1000" dirty="0">
                <a:latin typeface="HSE Sans" panose="02000000000000000000" pitchFamily="2" charset="0"/>
              </a:rPr>
              <a:t>Название презентации может быть набрано в две или три строки</a:t>
            </a:r>
            <a:r>
              <a:rPr lang="en-GB" sz="1000" dirty="0">
                <a:latin typeface="HSE Sans" panose="02000000000000000000" pitchFamily="2" charset="0"/>
              </a:rPr>
              <a:t> (10pt)</a:t>
            </a:r>
            <a:endParaRPr lang="ru-RU" sz="1000" dirty="0">
              <a:latin typeface="HSE Sans" panose="02000000000000000000" pitchFamily="2" charset="0"/>
            </a:endParaRPr>
          </a:p>
        </p:txBody>
      </p:sp>
      <p:sp>
        <p:nvSpPr>
          <p:cNvPr id="17" name="Текст 35">
            <a:extLst>
              <a:ext uri="{FF2B5EF4-FFF2-40B4-BE49-F238E27FC236}">
                <a16:creationId xmlns:a16="http://schemas.microsoft.com/office/drawing/2014/main" id="{5163BE0A-A745-414A-AF21-D968BD69D2DA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85898" y="2379663"/>
            <a:ext cx="4322531" cy="2399371"/>
          </a:xfrm>
        </p:spPr>
        <p:txBody>
          <a:bodyPr lIns="0" tIns="0" rIns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pPr lvl="0"/>
            <a:r>
              <a:rPr lang="ru-RU" dirty="0"/>
              <a:t>Небольшие куски текста (13</a:t>
            </a:r>
            <a:r>
              <a:rPr lang="en-US" dirty="0" err="1"/>
              <a:t>pt</a:t>
            </a:r>
            <a:r>
              <a:rPr lang="en-US" dirty="0"/>
              <a:t>) </a:t>
            </a:r>
            <a:r>
              <a:rPr lang="ru-RU" dirty="0"/>
              <a:t>можно набирать в одну колонку, но не делайте колонку на всю ширину экрана. Текст, набранный длинной строкой очень трудно читать, подумайте о тех, кто будет читать вашу презентацию. Старайтесь чтобы в строке было в среднем семь — девять слов. Большее количество слов в строке способствует хорошему сну, но не чтению. Если у вас есть свободное пространство и вы считаете, что текст одинок и ему нужна компания, то поставьте рядом небольшое изображение, которое иллюстрирует ваш текст или дополняет его.</a:t>
            </a:r>
          </a:p>
        </p:txBody>
      </p:sp>
      <p:sp>
        <p:nvSpPr>
          <p:cNvPr id="20" name="Текст 35">
            <a:extLst>
              <a:ext uri="{FF2B5EF4-FFF2-40B4-BE49-F238E27FC236}">
                <a16:creationId xmlns:a16="http://schemas.microsoft.com/office/drawing/2014/main" id="{B3D47CF6-5FC1-2346-8894-A7CC39063DE3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85897" y="5183249"/>
            <a:ext cx="3934345" cy="553998"/>
          </a:xfrm>
        </p:spPr>
        <p:txBody>
          <a:bodyPr lIns="0" tIns="0" rIns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ru-RU" sz="1000" dirty="0">
                <a:latin typeface="HSE Sans" panose="02000000000000000000" pitchFamily="2" charset="0"/>
              </a:rPr>
              <a:t>Примечания, или любая другая пояснительная или дополнительная информация набираются шрифтом размером 10 </a:t>
            </a:r>
            <a:r>
              <a:rPr lang="en-GB" sz="1000" dirty="0" err="1">
                <a:latin typeface="HSE Sans" panose="02000000000000000000" pitchFamily="2" charset="0"/>
              </a:rPr>
              <a:t>pt</a:t>
            </a:r>
            <a:endParaRPr lang="ru-RU" sz="1000" dirty="0">
              <a:latin typeface="HSE Sans" panose="02000000000000000000" pitchFamily="2" charset="0"/>
            </a:endParaRPr>
          </a:p>
        </p:txBody>
      </p:sp>
      <p:sp>
        <p:nvSpPr>
          <p:cNvPr id="23" name="Текст 22">
            <a:extLst>
              <a:ext uri="{FF2B5EF4-FFF2-40B4-BE49-F238E27FC236}">
                <a16:creationId xmlns:a16="http://schemas.microsoft.com/office/drawing/2014/main" id="{CD14B8F3-89C2-9F45-809E-D1EAF85AC566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6259892" y="2379663"/>
            <a:ext cx="5383968" cy="3451794"/>
          </a:xfrm>
        </p:spPr>
        <p:txBody>
          <a:bodyPr lIns="0" tIns="0" rIns="0" bIns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32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ru-RU" sz="3200" dirty="0">
                <a:solidFill>
                  <a:srgbClr val="102D69"/>
                </a:solidFill>
                <a:latin typeface="HSE Sans" panose="02000000000000000000" pitchFamily="2" charset="0"/>
              </a:rPr>
              <a:t>Небольшую фразу, с важной информацией, можно выделить, набрав ее более крупным кеглем, чем обычный  текст. Делать это часто не рекомендуется.</a:t>
            </a:r>
          </a:p>
          <a:p>
            <a:pPr lvl="0"/>
            <a:endParaRPr lang="ru-RU" dirty="0"/>
          </a:p>
        </p:txBody>
      </p:sp>
      <p:sp>
        <p:nvSpPr>
          <p:cNvPr id="24" name="Текст 39">
            <a:extLst>
              <a:ext uri="{FF2B5EF4-FFF2-40B4-BE49-F238E27FC236}">
                <a16:creationId xmlns:a16="http://schemas.microsoft.com/office/drawing/2014/main" id="{3BE4279A-8109-B244-B721-18F10C696B17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59892" y="548720"/>
            <a:ext cx="2070100" cy="408109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ru-RU" sz="1000" dirty="0">
                <a:latin typeface="HSE Sans" panose="02000000000000000000" pitchFamily="2" charset="0"/>
              </a:rPr>
              <a:t>Название раздела может быть набрано в две или три строки</a:t>
            </a:r>
            <a:r>
              <a:rPr lang="en-GB" sz="1000" dirty="0">
                <a:latin typeface="HSE Sans" panose="02000000000000000000" pitchFamily="2" charset="0"/>
              </a:rPr>
              <a:t> (10pt)</a:t>
            </a:r>
            <a:endParaRPr lang="ru-RU" sz="1000" dirty="0">
              <a:latin typeface="HSE Sans" panose="02000000000000000000" pitchFamily="2" charset="0"/>
            </a:endParaRPr>
          </a:p>
        </p:txBody>
      </p:sp>
      <p:sp>
        <p:nvSpPr>
          <p:cNvPr id="25" name="Заголовок 31">
            <a:extLst>
              <a:ext uri="{FF2B5EF4-FFF2-40B4-BE49-F238E27FC236}">
                <a16:creationId xmlns:a16="http://schemas.microsoft.com/office/drawing/2014/main" id="{B32DC3D4-97A5-3E4F-A29B-422D5E3129B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5897" y="1447790"/>
            <a:ext cx="11057955" cy="777025"/>
          </a:xfrm>
        </p:spPr>
        <p:txBody>
          <a:bodyPr lIns="0" tIns="0" rIns="0" bIns="0" anchor="t">
            <a:normAutofit/>
          </a:bodyPr>
          <a:lstStyle>
            <a:lvl1pPr>
              <a:lnSpc>
                <a:spcPct val="100000"/>
              </a:lnSpc>
              <a:defRPr sz="2400" b="0" i="0">
                <a:latin typeface="HSE Sans" panose="02000000000000000000" pitchFamily="2" charset="0"/>
              </a:defRPr>
            </a:lvl1pPr>
          </a:lstStyle>
          <a:p>
            <a:r>
              <a:rPr lang="ru-RU" sz="2400" dirty="0">
                <a:solidFill>
                  <a:srgbClr val="102D69"/>
                </a:solidFill>
                <a:latin typeface="HSE Sans" panose="02000000000000000000" pitchFamily="2" charset="0"/>
              </a:rPr>
              <a:t>Заголовок может быть набран в две или три строки</a:t>
            </a:r>
            <a:r>
              <a:rPr lang="en-GB" sz="2400" dirty="0">
                <a:solidFill>
                  <a:srgbClr val="102D69"/>
                </a:solidFill>
                <a:latin typeface="HSE Sans" panose="02000000000000000000" pitchFamily="2" charset="0"/>
              </a:rPr>
              <a:t> (24 </a:t>
            </a:r>
            <a:r>
              <a:rPr lang="en-GB" sz="2400" dirty="0" err="1">
                <a:solidFill>
                  <a:srgbClr val="102D69"/>
                </a:solidFill>
                <a:latin typeface="HSE Sans" panose="02000000000000000000" pitchFamily="2" charset="0"/>
              </a:rPr>
              <a:t>pt</a:t>
            </a:r>
            <a:r>
              <a:rPr lang="en-GB" sz="2400" dirty="0">
                <a:solidFill>
                  <a:srgbClr val="102D69"/>
                </a:solidFill>
                <a:latin typeface="HSE Sans" panose="02000000000000000000" pitchFamily="2" charset="0"/>
              </a:rPr>
              <a:t>)</a:t>
            </a:r>
            <a:endParaRPr lang="ru-RU" sz="2400" dirty="0">
              <a:solidFill>
                <a:srgbClr val="102D69"/>
              </a:solidFill>
              <a:latin typeface="HSE Sans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6379563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График_1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4" descr="Icon&#10;&#10;Description automatically generated">
            <a:extLst>
              <a:ext uri="{FF2B5EF4-FFF2-40B4-BE49-F238E27FC236}">
                <a16:creationId xmlns:a16="http://schemas.microsoft.com/office/drawing/2014/main" id="{9E89D752-CAC6-0943-9A3D-4C52DBF50CE2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17199" y="464363"/>
            <a:ext cx="448276" cy="448276"/>
          </a:xfrm>
          <a:prstGeom prst="rect">
            <a:avLst/>
          </a:prstGeom>
        </p:spPr>
      </p:pic>
      <p:cxnSp>
        <p:nvCxnSpPr>
          <p:cNvPr id="8" name="Straight Connector 19">
            <a:extLst>
              <a:ext uri="{FF2B5EF4-FFF2-40B4-BE49-F238E27FC236}">
                <a16:creationId xmlns:a16="http://schemas.microsoft.com/office/drawing/2014/main" id="{64D89E64-93BB-044D-B3D4-8F2679C5CA4C}"/>
              </a:ext>
            </a:extLst>
          </p:cNvPr>
          <p:cNvCxnSpPr>
            <a:cxnSpLocks/>
          </p:cNvCxnSpPr>
          <p:nvPr userDrawn="1"/>
        </p:nvCxnSpPr>
        <p:spPr>
          <a:xfrm>
            <a:off x="3298686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21">
            <a:extLst>
              <a:ext uri="{FF2B5EF4-FFF2-40B4-BE49-F238E27FC236}">
                <a16:creationId xmlns:a16="http://schemas.microsoft.com/office/drawing/2014/main" id="{D0C3B169-866D-C645-AF76-00F8C2A97E9B}"/>
              </a:ext>
            </a:extLst>
          </p:cNvPr>
          <p:cNvCxnSpPr>
            <a:cxnSpLocks/>
          </p:cNvCxnSpPr>
          <p:nvPr userDrawn="1"/>
        </p:nvCxnSpPr>
        <p:spPr>
          <a:xfrm>
            <a:off x="6099416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25">
            <a:extLst>
              <a:ext uri="{FF2B5EF4-FFF2-40B4-BE49-F238E27FC236}">
                <a16:creationId xmlns:a16="http://schemas.microsoft.com/office/drawing/2014/main" id="{FDDF48AB-D8AE-0E42-A544-8EA5B8744778}"/>
              </a:ext>
            </a:extLst>
          </p:cNvPr>
          <p:cNvCxnSpPr>
            <a:cxnSpLocks/>
          </p:cNvCxnSpPr>
          <p:nvPr userDrawn="1"/>
        </p:nvCxnSpPr>
        <p:spPr>
          <a:xfrm>
            <a:off x="10277081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59">
            <a:extLst>
              <a:ext uri="{FF2B5EF4-FFF2-40B4-BE49-F238E27FC236}">
                <a16:creationId xmlns:a16="http://schemas.microsoft.com/office/drawing/2014/main" id="{019D6862-BD52-734D-9E19-38C147CA2D29}"/>
              </a:ext>
            </a:extLst>
          </p:cNvPr>
          <p:cNvCxnSpPr>
            <a:cxnSpLocks/>
          </p:cNvCxnSpPr>
          <p:nvPr userDrawn="1"/>
        </p:nvCxnSpPr>
        <p:spPr>
          <a:xfrm>
            <a:off x="11643868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Текст 37">
            <a:extLst>
              <a:ext uri="{FF2B5EF4-FFF2-40B4-BE49-F238E27FC236}">
                <a16:creationId xmlns:a16="http://schemas.microsoft.com/office/drawing/2014/main" id="{A9BD5ADD-B3F2-C342-82F7-83683F040D2F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143689" y="540904"/>
            <a:ext cx="1901825" cy="415925"/>
          </a:xfrm>
        </p:spPr>
        <p:txBody>
          <a:bodyPr lIns="0" tIns="0" rIns="0" bIns="0"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000" b="0" i="0">
                <a:latin typeface="HSE Sans" panose="02000000000000000000" pitchFamily="2" charset="0"/>
              </a:defRPr>
            </a:lvl1pPr>
            <a:lvl2pPr marL="4572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2pPr>
            <a:lvl3pPr marL="9144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3pPr>
            <a:lvl4pPr marL="13716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4pPr>
            <a:lvl5pPr marL="18288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5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ru-RU" sz="1000" dirty="0">
                <a:latin typeface="HSE Sans" panose="02000000000000000000" pitchFamily="2" charset="0"/>
              </a:rPr>
              <a:t>Название подразделения</a:t>
            </a:r>
            <a:br>
              <a:rPr lang="ru-RU" sz="1000" dirty="0">
                <a:latin typeface="HSE Sans" panose="02000000000000000000" pitchFamily="2" charset="0"/>
              </a:rPr>
            </a:br>
            <a:r>
              <a:rPr lang="ru-RU" sz="1000" dirty="0">
                <a:latin typeface="HSE Sans" panose="02000000000000000000" pitchFamily="2" charset="0"/>
              </a:rPr>
              <a:t>в две или три строки</a:t>
            </a:r>
            <a:r>
              <a:rPr lang="en-GB" sz="1000" dirty="0">
                <a:latin typeface="HSE Sans" panose="02000000000000000000" pitchFamily="2" charset="0"/>
              </a:rPr>
              <a:t> (10pt)</a:t>
            </a:r>
            <a:endParaRPr lang="ru-RU" sz="1000" dirty="0">
              <a:latin typeface="HSE Sans" panose="02000000000000000000" pitchFamily="2" charset="0"/>
            </a:endParaRPr>
          </a:p>
        </p:txBody>
      </p:sp>
      <p:sp>
        <p:nvSpPr>
          <p:cNvPr id="14" name="Текст 39">
            <a:extLst>
              <a:ext uri="{FF2B5EF4-FFF2-40B4-BE49-F238E27FC236}">
                <a16:creationId xmlns:a16="http://schemas.microsoft.com/office/drawing/2014/main" id="{4F15CBC0-FC8B-744E-95A7-C9863CDC31BD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459163" y="548720"/>
            <a:ext cx="2070100" cy="408109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ru-RU" sz="1000" dirty="0">
                <a:latin typeface="HSE Sans" panose="02000000000000000000" pitchFamily="2" charset="0"/>
              </a:rPr>
              <a:t>Название презентации может быть набрано в две или три строки</a:t>
            </a:r>
            <a:r>
              <a:rPr lang="en-GB" sz="1000" dirty="0">
                <a:latin typeface="HSE Sans" panose="02000000000000000000" pitchFamily="2" charset="0"/>
              </a:rPr>
              <a:t> (10pt)</a:t>
            </a:r>
            <a:endParaRPr lang="ru-RU" sz="1000" dirty="0">
              <a:latin typeface="HSE Sans" panose="02000000000000000000" pitchFamily="2" charset="0"/>
            </a:endParaRPr>
          </a:p>
        </p:txBody>
      </p:sp>
      <p:sp>
        <p:nvSpPr>
          <p:cNvPr id="16" name="Текст 39">
            <a:extLst>
              <a:ext uri="{FF2B5EF4-FFF2-40B4-BE49-F238E27FC236}">
                <a16:creationId xmlns:a16="http://schemas.microsoft.com/office/drawing/2014/main" id="{BC3B54AA-A0BD-E646-B3B7-C0E724D26D23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59892" y="548720"/>
            <a:ext cx="2070100" cy="408109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ru-RU" sz="1000" dirty="0">
                <a:latin typeface="HSE Sans" panose="02000000000000000000" pitchFamily="2" charset="0"/>
              </a:rPr>
              <a:t>Название раздела может быть набрано в две или три строки</a:t>
            </a:r>
            <a:r>
              <a:rPr lang="en-GB" sz="1000" dirty="0">
                <a:latin typeface="HSE Sans" panose="02000000000000000000" pitchFamily="2" charset="0"/>
              </a:rPr>
              <a:t> (10pt)</a:t>
            </a:r>
            <a:endParaRPr lang="ru-RU" sz="1000" dirty="0">
              <a:latin typeface="HSE Sans" panose="02000000000000000000" pitchFamily="2" charset="0"/>
            </a:endParaRPr>
          </a:p>
        </p:txBody>
      </p:sp>
      <p:sp>
        <p:nvSpPr>
          <p:cNvPr id="17" name="Заголовок 31">
            <a:extLst>
              <a:ext uri="{FF2B5EF4-FFF2-40B4-BE49-F238E27FC236}">
                <a16:creationId xmlns:a16="http://schemas.microsoft.com/office/drawing/2014/main" id="{B3F16318-C9C3-B948-A508-4BC53D0B771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5899" y="1447790"/>
            <a:ext cx="4322530" cy="777025"/>
          </a:xfrm>
        </p:spPr>
        <p:txBody>
          <a:bodyPr lIns="0" tIns="0" rIns="0" bIns="0" anchor="t">
            <a:normAutofit/>
          </a:bodyPr>
          <a:lstStyle>
            <a:lvl1pPr>
              <a:lnSpc>
                <a:spcPct val="100000"/>
              </a:lnSpc>
              <a:defRPr sz="2400" b="0" i="0">
                <a:latin typeface="HSE Sans" panose="02000000000000000000" pitchFamily="2" charset="0"/>
              </a:defRPr>
            </a:lvl1pPr>
          </a:lstStyle>
          <a:p>
            <a:r>
              <a:rPr lang="ru-RU" sz="2400" dirty="0">
                <a:solidFill>
                  <a:srgbClr val="102D69"/>
                </a:solidFill>
                <a:latin typeface="HSE Sans" panose="02000000000000000000" pitchFamily="2" charset="0"/>
              </a:rPr>
              <a:t>Заголовок может быть набран </a:t>
            </a:r>
            <a:br>
              <a:rPr lang="ru-RU" sz="2400" dirty="0">
                <a:solidFill>
                  <a:srgbClr val="102D69"/>
                </a:solidFill>
                <a:latin typeface="HSE Sans" panose="02000000000000000000" pitchFamily="2" charset="0"/>
              </a:rPr>
            </a:br>
            <a:r>
              <a:rPr lang="ru-RU" sz="2400" dirty="0">
                <a:solidFill>
                  <a:srgbClr val="102D69"/>
                </a:solidFill>
                <a:latin typeface="HSE Sans" panose="02000000000000000000" pitchFamily="2" charset="0"/>
              </a:rPr>
              <a:t>в две или три строки</a:t>
            </a:r>
            <a:r>
              <a:rPr lang="en-GB" sz="2400" dirty="0">
                <a:solidFill>
                  <a:srgbClr val="102D69"/>
                </a:solidFill>
                <a:latin typeface="HSE Sans" panose="02000000000000000000" pitchFamily="2" charset="0"/>
              </a:rPr>
              <a:t> (24 </a:t>
            </a:r>
            <a:r>
              <a:rPr lang="en-GB" sz="2400" dirty="0" err="1">
                <a:solidFill>
                  <a:srgbClr val="102D69"/>
                </a:solidFill>
                <a:latin typeface="HSE Sans" panose="02000000000000000000" pitchFamily="2" charset="0"/>
              </a:rPr>
              <a:t>pt</a:t>
            </a:r>
            <a:r>
              <a:rPr lang="en-GB" sz="2400" dirty="0">
                <a:solidFill>
                  <a:srgbClr val="102D69"/>
                </a:solidFill>
                <a:latin typeface="HSE Sans" panose="02000000000000000000" pitchFamily="2" charset="0"/>
              </a:rPr>
              <a:t>)</a:t>
            </a:r>
            <a:endParaRPr lang="ru-RU" sz="2400" dirty="0">
              <a:solidFill>
                <a:srgbClr val="102D69"/>
              </a:solidFill>
              <a:latin typeface="HSE Sans" panose="02000000000000000000" pitchFamily="2" charset="0"/>
            </a:endParaRPr>
          </a:p>
        </p:txBody>
      </p:sp>
      <p:sp>
        <p:nvSpPr>
          <p:cNvPr id="18" name="Текст 35">
            <a:extLst>
              <a:ext uri="{FF2B5EF4-FFF2-40B4-BE49-F238E27FC236}">
                <a16:creationId xmlns:a16="http://schemas.microsoft.com/office/drawing/2014/main" id="{23B3E5FB-BBCE-4149-AD9A-8CAB06CC9FCF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85898" y="2379663"/>
            <a:ext cx="4322531" cy="2399371"/>
          </a:xfrm>
        </p:spPr>
        <p:txBody>
          <a:bodyPr lIns="0" tIns="0" rIns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en-GB" sz="1300" dirty="0">
                <a:latin typeface="HSE Sans" panose="02000000000000000000" pitchFamily="2" charset="0"/>
              </a:rPr>
              <a:t>Lorem ipsum </a:t>
            </a:r>
            <a:r>
              <a:rPr lang="en-GB" sz="1300" dirty="0" err="1">
                <a:latin typeface="HSE Sans" panose="02000000000000000000" pitchFamily="2" charset="0"/>
              </a:rPr>
              <a:t>dolor</a:t>
            </a:r>
            <a:r>
              <a:rPr lang="en-GB" sz="1300" dirty="0">
                <a:latin typeface="HSE Sans" panose="02000000000000000000" pitchFamily="2" charset="0"/>
              </a:rPr>
              <a:t> sit </a:t>
            </a:r>
            <a:r>
              <a:rPr lang="en-GB" sz="1300" dirty="0" err="1">
                <a:latin typeface="HSE Sans" panose="02000000000000000000" pitchFamily="2" charset="0"/>
              </a:rPr>
              <a:t>amet</a:t>
            </a:r>
            <a:r>
              <a:rPr lang="en-GB" sz="1300" dirty="0">
                <a:latin typeface="HSE Sans" panose="02000000000000000000" pitchFamily="2" charset="0"/>
              </a:rPr>
              <a:t>, </a:t>
            </a:r>
            <a:r>
              <a:rPr lang="en-GB" sz="1300" dirty="0" err="1">
                <a:latin typeface="HSE Sans" panose="02000000000000000000" pitchFamily="2" charset="0"/>
              </a:rPr>
              <a:t>consectetur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adipiscing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elit</a:t>
            </a:r>
            <a:r>
              <a:rPr lang="en-GB" sz="1300" dirty="0">
                <a:latin typeface="HSE Sans" panose="02000000000000000000" pitchFamily="2" charset="0"/>
              </a:rPr>
              <a:t>, </a:t>
            </a:r>
            <a:r>
              <a:rPr lang="en-GB" sz="1300" dirty="0" err="1">
                <a:latin typeface="HSE Sans" panose="02000000000000000000" pitchFamily="2" charset="0"/>
              </a:rPr>
              <a:t>sed</a:t>
            </a:r>
            <a:r>
              <a:rPr lang="en-GB" sz="1300" dirty="0">
                <a:latin typeface="HSE Sans" panose="02000000000000000000" pitchFamily="2" charset="0"/>
              </a:rPr>
              <a:t> do </a:t>
            </a:r>
            <a:r>
              <a:rPr lang="en-GB" sz="1300" dirty="0" err="1">
                <a:latin typeface="HSE Sans" panose="02000000000000000000" pitchFamily="2" charset="0"/>
              </a:rPr>
              <a:t>eiusmod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tempor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incididunt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ut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labore</a:t>
            </a:r>
            <a:r>
              <a:rPr lang="en-GB" sz="1300" dirty="0">
                <a:latin typeface="HSE Sans" panose="02000000000000000000" pitchFamily="2" charset="0"/>
              </a:rPr>
              <a:t> et dolore magna </a:t>
            </a:r>
            <a:r>
              <a:rPr lang="en-GB" sz="1300" dirty="0" err="1">
                <a:latin typeface="HSE Sans" panose="02000000000000000000" pitchFamily="2" charset="0"/>
              </a:rPr>
              <a:t>aliqua</a:t>
            </a:r>
            <a:r>
              <a:rPr lang="en-GB" sz="1300" dirty="0">
                <a:latin typeface="HSE Sans" panose="02000000000000000000" pitchFamily="2" charset="0"/>
              </a:rPr>
              <a:t>. Ut </a:t>
            </a:r>
            <a:r>
              <a:rPr lang="en-GB" sz="1300" dirty="0" err="1">
                <a:latin typeface="HSE Sans" panose="02000000000000000000" pitchFamily="2" charset="0"/>
              </a:rPr>
              <a:t>enim</a:t>
            </a:r>
            <a:r>
              <a:rPr lang="en-GB" sz="1300" dirty="0">
                <a:latin typeface="HSE Sans" panose="02000000000000000000" pitchFamily="2" charset="0"/>
              </a:rPr>
              <a:t> ad minim </a:t>
            </a:r>
            <a:r>
              <a:rPr lang="en-GB" sz="1300" dirty="0" err="1">
                <a:latin typeface="HSE Sans" panose="02000000000000000000" pitchFamily="2" charset="0"/>
              </a:rPr>
              <a:t>veniam</a:t>
            </a:r>
            <a:r>
              <a:rPr lang="en-GB" sz="1300" dirty="0">
                <a:latin typeface="HSE Sans" panose="02000000000000000000" pitchFamily="2" charset="0"/>
              </a:rPr>
              <a:t>, </a:t>
            </a:r>
            <a:r>
              <a:rPr lang="en-GB" sz="1300" dirty="0" err="1">
                <a:latin typeface="HSE Sans" panose="02000000000000000000" pitchFamily="2" charset="0"/>
              </a:rPr>
              <a:t>quis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nostrud</a:t>
            </a:r>
            <a:r>
              <a:rPr lang="en-GB" sz="1300" dirty="0">
                <a:latin typeface="HSE Sans" panose="02000000000000000000" pitchFamily="2" charset="0"/>
              </a:rPr>
              <a:t> exercitation </a:t>
            </a:r>
            <a:r>
              <a:rPr lang="en-GB" sz="1300" dirty="0" err="1">
                <a:latin typeface="HSE Sans" panose="02000000000000000000" pitchFamily="2" charset="0"/>
              </a:rPr>
              <a:t>ullamco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laboris</a:t>
            </a:r>
            <a:r>
              <a:rPr lang="en-GB" sz="1300" dirty="0">
                <a:latin typeface="HSE Sans" panose="02000000000000000000" pitchFamily="2" charset="0"/>
              </a:rPr>
              <a:t> nisi </a:t>
            </a:r>
            <a:r>
              <a:rPr lang="en-GB" sz="1300" dirty="0" err="1">
                <a:latin typeface="HSE Sans" panose="02000000000000000000" pitchFamily="2" charset="0"/>
              </a:rPr>
              <a:t>ut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aliquip</a:t>
            </a:r>
            <a:r>
              <a:rPr lang="en-GB" sz="1300" dirty="0">
                <a:latin typeface="HSE Sans" panose="02000000000000000000" pitchFamily="2" charset="0"/>
              </a:rPr>
              <a:t> ex </a:t>
            </a:r>
            <a:r>
              <a:rPr lang="en-GB" sz="1300" dirty="0" err="1">
                <a:latin typeface="HSE Sans" panose="02000000000000000000" pitchFamily="2" charset="0"/>
              </a:rPr>
              <a:t>ea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commodo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consequat</a:t>
            </a:r>
            <a:r>
              <a:rPr lang="en-GB" sz="1300" dirty="0">
                <a:latin typeface="HSE Sans" panose="02000000000000000000" pitchFamily="2" charset="0"/>
              </a:rPr>
              <a:t>. Duis </a:t>
            </a:r>
            <a:r>
              <a:rPr lang="en-GB" sz="1300" dirty="0" err="1">
                <a:latin typeface="HSE Sans" panose="02000000000000000000" pitchFamily="2" charset="0"/>
              </a:rPr>
              <a:t>aute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irure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dolor</a:t>
            </a:r>
            <a:r>
              <a:rPr lang="en-GB" sz="1300" dirty="0">
                <a:latin typeface="HSE Sans" panose="02000000000000000000" pitchFamily="2" charset="0"/>
              </a:rPr>
              <a:t> in </a:t>
            </a:r>
            <a:r>
              <a:rPr lang="en-GB" sz="1300" dirty="0" err="1">
                <a:latin typeface="HSE Sans" panose="02000000000000000000" pitchFamily="2" charset="0"/>
              </a:rPr>
              <a:t>reprehenderit</a:t>
            </a:r>
            <a:r>
              <a:rPr lang="en-GB" sz="1300" dirty="0">
                <a:latin typeface="HSE Sans" panose="02000000000000000000" pitchFamily="2" charset="0"/>
              </a:rPr>
              <a:t> in </a:t>
            </a:r>
            <a:r>
              <a:rPr lang="en-GB" sz="1300" dirty="0" err="1">
                <a:latin typeface="HSE Sans" panose="02000000000000000000" pitchFamily="2" charset="0"/>
              </a:rPr>
              <a:t>voluptate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velit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esse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cillum</a:t>
            </a:r>
            <a:r>
              <a:rPr lang="en-GB" sz="1300" dirty="0">
                <a:latin typeface="HSE Sans" panose="02000000000000000000" pitchFamily="2" charset="0"/>
              </a:rPr>
              <a:t> dolore </a:t>
            </a:r>
            <a:r>
              <a:rPr lang="en-GB" sz="1300" dirty="0" err="1">
                <a:latin typeface="HSE Sans" panose="02000000000000000000" pitchFamily="2" charset="0"/>
              </a:rPr>
              <a:t>eu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fugiat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nulla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pariatur</a:t>
            </a:r>
            <a:r>
              <a:rPr lang="en-GB" sz="1300" dirty="0">
                <a:latin typeface="HSE Sans" panose="02000000000000000000" pitchFamily="2" charset="0"/>
              </a:rPr>
              <a:t>. </a:t>
            </a:r>
            <a:r>
              <a:rPr lang="en-GB" sz="1300" dirty="0" err="1">
                <a:latin typeface="HSE Sans" panose="02000000000000000000" pitchFamily="2" charset="0"/>
              </a:rPr>
              <a:t>Excepteur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sint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occaecat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cupidatat</a:t>
            </a:r>
            <a:r>
              <a:rPr lang="en-GB" sz="1300" dirty="0">
                <a:latin typeface="HSE Sans" panose="02000000000000000000" pitchFamily="2" charset="0"/>
              </a:rPr>
              <a:t> non </a:t>
            </a:r>
            <a:r>
              <a:rPr lang="en-GB" sz="1300" dirty="0" err="1">
                <a:latin typeface="HSE Sans" panose="02000000000000000000" pitchFamily="2" charset="0"/>
              </a:rPr>
              <a:t>proident</a:t>
            </a:r>
            <a:r>
              <a:rPr lang="en-GB" sz="1300" dirty="0">
                <a:latin typeface="HSE Sans" panose="02000000000000000000" pitchFamily="2" charset="0"/>
              </a:rPr>
              <a:t>, sunt in culpa qui </a:t>
            </a:r>
            <a:r>
              <a:rPr lang="en-GB" sz="1300" dirty="0" err="1">
                <a:latin typeface="HSE Sans" panose="02000000000000000000" pitchFamily="2" charset="0"/>
              </a:rPr>
              <a:t>officia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deserunt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mollit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anim</a:t>
            </a:r>
            <a:r>
              <a:rPr lang="en-GB" sz="1300" dirty="0">
                <a:latin typeface="HSE Sans" panose="02000000000000000000" pitchFamily="2" charset="0"/>
              </a:rPr>
              <a:t> id </a:t>
            </a:r>
            <a:r>
              <a:rPr lang="en-GB" sz="1300" dirty="0" err="1">
                <a:latin typeface="HSE Sans" panose="02000000000000000000" pitchFamily="2" charset="0"/>
              </a:rPr>
              <a:t>est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laborum</a:t>
            </a:r>
            <a:r>
              <a:rPr lang="en-GB" sz="1300" dirty="0">
                <a:latin typeface="HSE Sans" panose="02000000000000000000" pitchFamily="2" charset="0"/>
              </a:rPr>
              <a:t>.</a:t>
            </a:r>
            <a:endParaRPr lang="ru-RU" sz="1300" dirty="0">
              <a:latin typeface="HSE Sans" panose="02000000000000000000" pitchFamily="2" charset="0"/>
            </a:endParaRPr>
          </a:p>
        </p:txBody>
      </p:sp>
      <p:sp>
        <p:nvSpPr>
          <p:cNvPr id="19" name="Текст 35">
            <a:extLst>
              <a:ext uri="{FF2B5EF4-FFF2-40B4-BE49-F238E27FC236}">
                <a16:creationId xmlns:a16="http://schemas.microsoft.com/office/drawing/2014/main" id="{658542D3-7E45-6E46-8039-27C4C43DD617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85897" y="5183249"/>
            <a:ext cx="3934345" cy="553998"/>
          </a:xfrm>
        </p:spPr>
        <p:txBody>
          <a:bodyPr lIns="0" tIns="0" rIns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ru-RU" sz="1000" dirty="0">
                <a:latin typeface="HSE Sans" panose="02000000000000000000" pitchFamily="2" charset="0"/>
              </a:rPr>
              <a:t>Примечания, или любая другая пояснительная или дополнительная информация набираются шрифтом размером 10 </a:t>
            </a:r>
            <a:r>
              <a:rPr lang="en-GB" sz="1000" dirty="0" err="1">
                <a:latin typeface="HSE Sans" panose="02000000000000000000" pitchFamily="2" charset="0"/>
              </a:rPr>
              <a:t>pt</a:t>
            </a:r>
            <a:endParaRPr lang="ru-RU" sz="1000" dirty="0">
              <a:latin typeface="HSE Sans" panose="02000000000000000000" pitchFamily="2" charset="0"/>
            </a:endParaRPr>
          </a:p>
        </p:txBody>
      </p:sp>
      <p:sp>
        <p:nvSpPr>
          <p:cNvPr id="21" name="Диаграмма 7">
            <a:extLst>
              <a:ext uri="{FF2B5EF4-FFF2-40B4-BE49-F238E27FC236}">
                <a16:creationId xmlns:a16="http://schemas.microsoft.com/office/drawing/2014/main" id="{57965DCA-4776-7546-97FD-A69317A34CF2}"/>
              </a:ext>
            </a:extLst>
          </p:cNvPr>
          <p:cNvSpPr>
            <a:spLocks noGrp="1"/>
          </p:cNvSpPr>
          <p:nvPr>
            <p:ph type="chart" sz="quarter" idx="10"/>
          </p:nvPr>
        </p:nvSpPr>
        <p:spPr>
          <a:xfrm>
            <a:off x="5272097" y="1447790"/>
            <a:ext cx="6371768" cy="4289457"/>
          </a:xfrm>
        </p:spPr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071134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График_2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4" descr="Icon&#10;&#10;Description automatically generated">
            <a:extLst>
              <a:ext uri="{FF2B5EF4-FFF2-40B4-BE49-F238E27FC236}">
                <a16:creationId xmlns:a16="http://schemas.microsoft.com/office/drawing/2014/main" id="{11D7C3EB-CCEB-E142-9753-8B2D75A0A80D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17199" y="464363"/>
            <a:ext cx="448276" cy="448276"/>
          </a:xfrm>
          <a:prstGeom prst="rect">
            <a:avLst/>
          </a:prstGeom>
        </p:spPr>
      </p:pic>
      <p:cxnSp>
        <p:nvCxnSpPr>
          <p:cNvPr id="9" name="Straight Connector 19">
            <a:extLst>
              <a:ext uri="{FF2B5EF4-FFF2-40B4-BE49-F238E27FC236}">
                <a16:creationId xmlns:a16="http://schemas.microsoft.com/office/drawing/2014/main" id="{527C9F89-51CC-D243-9351-73AB081DB944}"/>
              </a:ext>
            </a:extLst>
          </p:cNvPr>
          <p:cNvCxnSpPr>
            <a:cxnSpLocks/>
          </p:cNvCxnSpPr>
          <p:nvPr userDrawn="1"/>
        </p:nvCxnSpPr>
        <p:spPr>
          <a:xfrm>
            <a:off x="3298686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21">
            <a:extLst>
              <a:ext uri="{FF2B5EF4-FFF2-40B4-BE49-F238E27FC236}">
                <a16:creationId xmlns:a16="http://schemas.microsoft.com/office/drawing/2014/main" id="{F09EE119-6C80-E846-95F9-BB3907664128}"/>
              </a:ext>
            </a:extLst>
          </p:cNvPr>
          <p:cNvCxnSpPr>
            <a:cxnSpLocks/>
          </p:cNvCxnSpPr>
          <p:nvPr userDrawn="1"/>
        </p:nvCxnSpPr>
        <p:spPr>
          <a:xfrm>
            <a:off x="6099416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25">
            <a:extLst>
              <a:ext uri="{FF2B5EF4-FFF2-40B4-BE49-F238E27FC236}">
                <a16:creationId xmlns:a16="http://schemas.microsoft.com/office/drawing/2014/main" id="{6C0A681B-44BF-6A46-98D8-483EF13B9114}"/>
              </a:ext>
            </a:extLst>
          </p:cNvPr>
          <p:cNvCxnSpPr>
            <a:cxnSpLocks/>
          </p:cNvCxnSpPr>
          <p:nvPr userDrawn="1"/>
        </p:nvCxnSpPr>
        <p:spPr>
          <a:xfrm>
            <a:off x="10277081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59">
            <a:extLst>
              <a:ext uri="{FF2B5EF4-FFF2-40B4-BE49-F238E27FC236}">
                <a16:creationId xmlns:a16="http://schemas.microsoft.com/office/drawing/2014/main" id="{D4C3D74D-BE91-9547-ADCA-ACCE93C18789}"/>
              </a:ext>
            </a:extLst>
          </p:cNvPr>
          <p:cNvCxnSpPr>
            <a:cxnSpLocks/>
          </p:cNvCxnSpPr>
          <p:nvPr userDrawn="1"/>
        </p:nvCxnSpPr>
        <p:spPr>
          <a:xfrm>
            <a:off x="11643868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Текст 37">
            <a:extLst>
              <a:ext uri="{FF2B5EF4-FFF2-40B4-BE49-F238E27FC236}">
                <a16:creationId xmlns:a16="http://schemas.microsoft.com/office/drawing/2014/main" id="{3E0AB43B-5E98-6042-A282-C61E0C5A37B9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143689" y="540904"/>
            <a:ext cx="1901825" cy="415925"/>
          </a:xfrm>
        </p:spPr>
        <p:txBody>
          <a:bodyPr lIns="0" tIns="0" rIns="0" bIns="0"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000" b="0" i="0">
                <a:latin typeface="HSE Sans" panose="02000000000000000000" pitchFamily="2" charset="0"/>
              </a:defRPr>
            </a:lvl1pPr>
            <a:lvl2pPr marL="4572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2pPr>
            <a:lvl3pPr marL="9144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3pPr>
            <a:lvl4pPr marL="13716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4pPr>
            <a:lvl5pPr marL="18288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5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ru-RU" sz="1000" dirty="0">
                <a:latin typeface="HSE Sans" panose="02000000000000000000" pitchFamily="2" charset="0"/>
              </a:rPr>
              <a:t>Название подразделения</a:t>
            </a:r>
            <a:br>
              <a:rPr lang="ru-RU" sz="1000" dirty="0">
                <a:latin typeface="HSE Sans" panose="02000000000000000000" pitchFamily="2" charset="0"/>
              </a:rPr>
            </a:br>
            <a:r>
              <a:rPr lang="ru-RU" sz="1000" dirty="0">
                <a:latin typeface="HSE Sans" panose="02000000000000000000" pitchFamily="2" charset="0"/>
              </a:rPr>
              <a:t>в две или три строки</a:t>
            </a:r>
            <a:r>
              <a:rPr lang="en-GB" sz="1000" dirty="0">
                <a:latin typeface="HSE Sans" panose="02000000000000000000" pitchFamily="2" charset="0"/>
              </a:rPr>
              <a:t> (10pt)</a:t>
            </a:r>
            <a:endParaRPr lang="ru-RU" sz="1000" dirty="0">
              <a:latin typeface="HSE Sans" panose="02000000000000000000" pitchFamily="2" charset="0"/>
            </a:endParaRPr>
          </a:p>
        </p:txBody>
      </p:sp>
      <p:sp>
        <p:nvSpPr>
          <p:cNvPr id="15" name="Текст 39">
            <a:extLst>
              <a:ext uri="{FF2B5EF4-FFF2-40B4-BE49-F238E27FC236}">
                <a16:creationId xmlns:a16="http://schemas.microsoft.com/office/drawing/2014/main" id="{7388A8DF-D130-5445-A3F8-F96E1202BA19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459163" y="548720"/>
            <a:ext cx="2070100" cy="408109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ru-RU" sz="1000" dirty="0">
                <a:latin typeface="HSE Sans" panose="02000000000000000000" pitchFamily="2" charset="0"/>
              </a:rPr>
              <a:t>Название презентации может быть набрано в две или три строки</a:t>
            </a:r>
            <a:r>
              <a:rPr lang="en-GB" sz="1000" dirty="0">
                <a:latin typeface="HSE Sans" panose="02000000000000000000" pitchFamily="2" charset="0"/>
              </a:rPr>
              <a:t> (10pt)</a:t>
            </a:r>
            <a:endParaRPr lang="ru-RU" sz="1000" dirty="0">
              <a:latin typeface="HSE Sans" panose="02000000000000000000" pitchFamily="2" charset="0"/>
            </a:endParaRPr>
          </a:p>
        </p:txBody>
      </p:sp>
      <p:sp>
        <p:nvSpPr>
          <p:cNvPr id="17" name="Текст 39">
            <a:extLst>
              <a:ext uri="{FF2B5EF4-FFF2-40B4-BE49-F238E27FC236}">
                <a16:creationId xmlns:a16="http://schemas.microsoft.com/office/drawing/2014/main" id="{02CBC466-1703-7541-94E4-AC76F4E6D938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59892" y="548720"/>
            <a:ext cx="2070100" cy="408109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ru-RU" sz="1000" dirty="0">
                <a:latin typeface="HSE Sans" panose="02000000000000000000" pitchFamily="2" charset="0"/>
              </a:rPr>
              <a:t>Название раздела может быть набрано в две или три строки</a:t>
            </a:r>
            <a:r>
              <a:rPr lang="en-GB" sz="1000" dirty="0">
                <a:latin typeface="HSE Sans" panose="02000000000000000000" pitchFamily="2" charset="0"/>
              </a:rPr>
              <a:t> (10pt)</a:t>
            </a:r>
            <a:endParaRPr lang="ru-RU" sz="1000" dirty="0">
              <a:latin typeface="HSE Sans" panose="02000000000000000000" pitchFamily="2" charset="0"/>
            </a:endParaRPr>
          </a:p>
        </p:txBody>
      </p:sp>
      <p:sp>
        <p:nvSpPr>
          <p:cNvPr id="20" name="Текст 35">
            <a:extLst>
              <a:ext uri="{FF2B5EF4-FFF2-40B4-BE49-F238E27FC236}">
                <a16:creationId xmlns:a16="http://schemas.microsoft.com/office/drawing/2014/main" id="{5812BF3C-1D24-3640-84D2-BFFCA525AE5F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585897" y="5183249"/>
            <a:ext cx="3934345" cy="553998"/>
          </a:xfrm>
        </p:spPr>
        <p:txBody>
          <a:bodyPr lIns="0" tIns="0" rIns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ru-RU" sz="1000" dirty="0">
                <a:latin typeface="HSE Sans" panose="02000000000000000000" pitchFamily="2" charset="0"/>
              </a:rPr>
              <a:t>Примечания, или любая другая пояснительная или дополнительная информация набираются шрифтом размером 10 </a:t>
            </a:r>
            <a:r>
              <a:rPr lang="en-GB" sz="1000" dirty="0" err="1">
                <a:latin typeface="HSE Sans" panose="02000000000000000000" pitchFamily="2" charset="0"/>
              </a:rPr>
              <a:t>pt</a:t>
            </a:r>
            <a:endParaRPr lang="ru-RU" sz="1000" dirty="0">
              <a:latin typeface="HSE Sans" panose="02000000000000000000" pitchFamily="2" charset="0"/>
            </a:endParaRPr>
          </a:p>
        </p:txBody>
      </p:sp>
      <p:sp>
        <p:nvSpPr>
          <p:cNvPr id="21" name="Диаграмма 7">
            <a:extLst>
              <a:ext uri="{FF2B5EF4-FFF2-40B4-BE49-F238E27FC236}">
                <a16:creationId xmlns:a16="http://schemas.microsoft.com/office/drawing/2014/main" id="{BCBBDD44-9DC9-F74E-979F-120A7BBD4EE1}"/>
              </a:ext>
            </a:extLst>
          </p:cNvPr>
          <p:cNvSpPr>
            <a:spLocks noGrp="1"/>
          </p:cNvSpPr>
          <p:nvPr>
            <p:ph type="chart" sz="quarter" idx="10"/>
          </p:nvPr>
        </p:nvSpPr>
        <p:spPr>
          <a:xfrm>
            <a:off x="5272097" y="1447790"/>
            <a:ext cx="6371768" cy="4289457"/>
          </a:xfrm>
        </p:spPr>
        <p:txBody>
          <a:bodyPr/>
          <a:lstStyle/>
          <a:p>
            <a:endParaRPr lang="ru-RU"/>
          </a:p>
        </p:txBody>
      </p:sp>
      <p:sp>
        <p:nvSpPr>
          <p:cNvPr id="23" name="Текст 22">
            <a:extLst>
              <a:ext uri="{FF2B5EF4-FFF2-40B4-BE49-F238E27FC236}">
                <a16:creationId xmlns:a16="http://schemas.microsoft.com/office/drawing/2014/main" id="{7C68DF7B-E804-E44B-83DF-5DC36AF76F43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85788" y="1447064"/>
            <a:ext cx="4322762" cy="703205"/>
          </a:xfrm>
        </p:spPr>
        <p:txBody>
          <a:bodyPr>
            <a:noAutofit/>
          </a:bodyPr>
          <a:lstStyle>
            <a:lvl1pPr marL="0" indent="0">
              <a:buNone/>
              <a:defRPr sz="16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>
              <a:defRPr sz="16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>
              <a:defRPr sz="16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>
              <a:defRPr sz="16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>
              <a:defRPr sz="16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ru-RU" sz="1600" dirty="0">
                <a:solidFill>
                  <a:srgbClr val="102D69"/>
                </a:solidFill>
                <a:latin typeface="HSE Sans" panose="02000000000000000000" pitchFamily="2" charset="0"/>
              </a:rPr>
              <a:t>Название графика. Обратите внимание, что название графика набирается меньшим кеглем, чем заголовок</a:t>
            </a:r>
            <a:r>
              <a:rPr lang="en-GB" sz="1600" dirty="0">
                <a:solidFill>
                  <a:srgbClr val="102D69"/>
                </a:solidFill>
                <a:latin typeface="HSE Sans" panose="02000000000000000000" pitchFamily="2" charset="0"/>
              </a:rPr>
              <a:t> (16pt)</a:t>
            </a:r>
            <a:endParaRPr lang="ru-RU" sz="1600" dirty="0">
              <a:solidFill>
                <a:srgbClr val="102D69"/>
              </a:solidFill>
              <a:latin typeface="HSE Sans" panose="02000000000000000000" pitchFamily="2" charset="0"/>
            </a:endParaRPr>
          </a:p>
        </p:txBody>
      </p:sp>
      <p:sp>
        <p:nvSpPr>
          <p:cNvPr id="28" name="Текст 35">
            <a:extLst>
              <a:ext uri="{FF2B5EF4-FFF2-40B4-BE49-F238E27FC236}">
                <a16:creationId xmlns:a16="http://schemas.microsoft.com/office/drawing/2014/main" id="{89E931D8-2901-A54D-86EA-096E47B81880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85898" y="2379663"/>
            <a:ext cx="4322531" cy="2399371"/>
          </a:xfrm>
        </p:spPr>
        <p:txBody>
          <a:bodyPr lIns="0" tIns="0" rIns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en-GB" sz="1300" dirty="0">
                <a:latin typeface="HSE Sans" panose="02000000000000000000" pitchFamily="2" charset="0"/>
              </a:rPr>
              <a:t>Lorem ipsum </a:t>
            </a:r>
            <a:r>
              <a:rPr lang="en-GB" sz="1300" dirty="0" err="1">
                <a:latin typeface="HSE Sans" panose="02000000000000000000" pitchFamily="2" charset="0"/>
              </a:rPr>
              <a:t>dolor</a:t>
            </a:r>
            <a:r>
              <a:rPr lang="en-GB" sz="1300" dirty="0">
                <a:latin typeface="HSE Sans" panose="02000000000000000000" pitchFamily="2" charset="0"/>
              </a:rPr>
              <a:t> sit </a:t>
            </a:r>
            <a:r>
              <a:rPr lang="en-GB" sz="1300" dirty="0" err="1">
                <a:latin typeface="HSE Sans" panose="02000000000000000000" pitchFamily="2" charset="0"/>
              </a:rPr>
              <a:t>amet</a:t>
            </a:r>
            <a:r>
              <a:rPr lang="en-GB" sz="1300" dirty="0">
                <a:latin typeface="HSE Sans" panose="02000000000000000000" pitchFamily="2" charset="0"/>
              </a:rPr>
              <a:t>, </a:t>
            </a:r>
            <a:r>
              <a:rPr lang="en-GB" sz="1300" dirty="0" err="1">
                <a:latin typeface="HSE Sans" panose="02000000000000000000" pitchFamily="2" charset="0"/>
              </a:rPr>
              <a:t>consectetur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adipiscing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elit</a:t>
            </a:r>
            <a:r>
              <a:rPr lang="en-GB" sz="1300" dirty="0">
                <a:latin typeface="HSE Sans" panose="02000000000000000000" pitchFamily="2" charset="0"/>
              </a:rPr>
              <a:t>, </a:t>
            </a:r>
            <a:r>
              <a:rPr lang="en-GB" sz="1300" dirty="0" err="1">
                <a:latin typeface="HSE Sans" panose="02000000000000000000" pitchFamily="2" charset="0"/>
              </a:rPr>
              <a:t>sed</a:t>
            </a:r>
            <a:r>
              <a:rPr lang="en-GB" sz="1300" dirty="0">
                <a:latin typeface="HSE Sans" panose="02000000000000000000" pitchFamily="2" charset="0"/>
              </a:rPr>
              <a:t> do </a:t>
            </a:r>
            <a:r>
              <a:rPr lang="en-GB" sz="1300" dirty="0" err="1">
                <a:latin typeface="HSE Sans" panose="02000000000000000000" pitchFamily="2" charset="0"/>
              </a:rPr>
              <a:t>eiusmod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tempor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incididunt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ut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labore</a:t>
            </a:r>
            <a:r>
              <a:rPr lang="en-GB" sz="1300" dirty="0">
                <a:latin typeface="HSE Sans" panose="02000000000000000000" pitchFamily="2" charset="0"/>
              </a:rPr>
              <a:t> et dolore magna </a:t>
            </a:r>
            <a:r>
              <a:rPr lang="en-GB" sz="1300" dirty="0" err="1">
                <a:latin typeface="HSE Sans" panose="02000000000000000000" pitchFamily="2" charset="0"/>
              </a:rPr>
              <a:t>aliqua</a:t>
            </a:r>
            <a:r>
              <a:rPr lang="en-GB" sz="1300" dirty="0">
                <a:latin typeface="HSE Sans" panose="02000000000000000000" pitchFamily="2" charset="0"/>
              </a:rPr>
              <a:t>. Ut </a:t>
            </a:r>
            <a:r>
              <a:rPr lang="en-GB" sz="1300" dirty="0" err="1">
                <a:latin typeface="HSE Sans" panose="02000000000000000000" pitchFamily="2" charset="0"/>
              </a:rPr>
              <a:t>enim</a:t>
            </a:r>
            <a:r>
              <a:rPr lang="en-GB" sz="1300" dirty="0">
                <a:latin typeface="HSE Sans" panose="02000000000000000000" pitchFamily="2" charset="0"/>
              </a:rPr>
              <a:t> ad minim </a:t>
            </a:r>
            <a:r>
              <a:rPr lang="en-GB" sz="1300" dirty="0" err="1">
                <a:latin typeface="HSE Sans" panose="02000000000000000000" pitchFamily="2" charset="0"/>
              </a:rPr>
              <a:t>veniam</a:t>
            </a:r>
            <a:r>
              <a:rPr lang="en-GB" sz="1300" dirty="0">
                <a:latin typeface="HSE Sans" panose="02000000000000000000" pitchFamily="2" charset="0"/>
              </a:rPr>
              <a:t>, </a:t>
            </a:r>
            <a:r>
              <a:rPr lang="en-GB" sz="1300" dirty="0" err="1">
                <a:latin typeface="HSE Sans" panose="02000000000000000000" pitchFamily="2" charset="0"/>
              </a:rPr>
              <a:t>quis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nostrud</a:t>
            </a:r>
            <a:r>
              <a:rPr lang="en-GB" sz="1300" dirty="0">
                <a:latin typeface="HSE Sans" panose="02000000000000000000" pitchFamily="2" charset="0"/>
              </a:rPr>
              <a:t> exercitation </a:t>
            </a:r>
            <a:r>
              <a:rPr lang="en-GB" sz="1300" dirty="0" err="1">
                <a:latin typeface="HSE Sans" panose="02000000000000000000" pitchFamily="2" charset="0"/>
              </a:rPr>
              <a:t>ullamco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laboris</a:t>
            </a:r>
            <a:r>
              <a:rPr lang="en-GB" sz="1300" dirty="0">
                <a:latin typeface="HSE Sans" panose="02000000000000000000" pitchFamily="2" charset="0"/>
              </a:rPr>
              <a:t> nisi </a:t>
            </a:r>
            <a:r>
              <a:rPr lang="en-GB" sz="1300" dirty="0" err="1">
                <a:latin typeface="HSE Sans" panose="02000000000000000000" pitchFamily="2" charset="0"/>
              </a:rPr>
              <a:t>ut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aliquip</a:t>
            </a:r>
            <a:r>
              <a:rPr lang="en-GB" sz="1300" dirty="0">
                <a:latin typeface="HSE Sans" panose="02000000000000000000" pitchFamily="2" charset="0"/>
              </a:rPr>
              <a:t> ex </a:t>
            </a:r>
            <a:r>
              <a:rPr lang="en-GB" sz="1300" dirty="0" err="1">
                <a:latin typeface="HSE Sans" panose="02000000000000000000" pitchFamily="2" charset="0"/>
              </a:rPr>
              <a:t>ea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commodo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consequat</a:t>
            </a:r>
            <a:r>
              <a:rPr lang="en-GB" sz="1300" dirty="0">
                <a:latin typeface="HSE Sans" panose="02000000000000000000" pitchFamily="2" charset="0"/>
              </a:rPr>
              <a:t>. Duis </a:t>
            </a:r>
            <a:r>
              <a:rPr lang="en-GB" sz="1300" dirty="0" err="1">
                <a:latin typeface="HSE Sans" panose="02000000000000000000" pitchFamily="2" charset="0"/>
              </a:rPr>
              <a:t>aute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irure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dolor</a:t>
            </a:r>
            <a:r>
              <a:rPr lang="en-GB" sz="1300" dirty="0">
                <a:latin typeface="HSE Sans" panose="02000000000000000000" pitchFamily="2" charset="0"/>
              </a:rPr>
              <a:t> in </a:t>
            </a:r>
            <a:r>
              <a:rPr lang="en-GB" sz="1300" dirty="0" err="1">
                <a:latin typeface="HSE Sans" panose="02000000000000000000" pitchFamily="2" charset="0"/>
              </a:rPr>
              <a:t>reprehenderit</a:t>
            </a:r>
            <a:r>
              <a:rPr lang="en-GB" sz="1300" dirty="0">
                <a:latin typeface="HSE Sans" panose="02000000000000000000" pitchFamily="2" charset="0"/>
              </a:rPr>
              <a:t> in </a:t>
            </a:r>
            <a:r>
              <a:rPr lang="en-GB" sz="1300" dirty="0" err="1">
                <a:latin typeface="HSE Sans" panose="02000000000000000000" pitchFamily="2" charset="0"/>
              </a:rPr>
              <a:t>voluptate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velit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esse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cillum</a:t>
            </a:r>
            <a:r>
              <a:rPr lang="en-GB" sz="1300" dirty="0">
                <a:latin typeface="HSE Sans" panose="02000000000000000000" pitchFamily="2" charset="0"/>
              </a:rPr>
              <a:t> dolore </a:t>
            </a:r>
            <a:r>
              <a:rPr lang="en-GB" sz="1300" dirty="0" err="1">
                <a:latin typeface="HSE Sans" panose="02000000000000000000" pitchFamily="2" charset="0"/>
              </a:rPr>
              <a:t>eu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fugiat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nulla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pariatur</a:t>
            </a:r>
            <a:r>
              <a:rPr lang="en-GB" sz="1300" dirty="0">
                <a:latin typeface="HSE Sans" panose="02000000000000000000" pitchFamily="2" charset="0"/>
              </a:rPr>
              <a:t>. </a:t>
            </a:r>
            <a:r>
              <a:rPr lang="en-GB" sz="1300" dirty="0" err="1">
                <a:latin typeface="HSE Sans" panose="02000000000000000000" pitchFamily="2" charset="0"/>
              </a:rPr>
              <a:t>Excepteur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sint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occaecat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cupidatat</a:t>
            </a:r>
            <a:r>
              <a:rPr lang="en-GB" sz="1300" dirty="0">
                <a:latin typeface="HSE Sans" panose="02000000000000000000" pitchFamily="2" charset="0"/>
              </a:rPr>
              <a:t> non </a:t>
            </a:r>
            <a:r>
              <a:rPr lang="en-GB" sz="1300" dirty="0" err="1">
                <a:latin typeface="HSE Sans" panose="02000000000000000000" pitchFamily="2" charset="0"/>
              </a:rPr>
              <a:t>proident</a:t>
            </a:r>
            <a:r>
              <a:rPr lang="en-GB" sz="1300" dirty="0">
                <a:latin typeface="HSE Sans" panose="02000000000000000000" pitchFamily="2" charset="0"/>
              </a:rPr>
              <a:t>, sunt in culpa qui </a:t>
            </a:r>
            <a:r>
              <a:rPr lang="en-GB" sz="1300" dirty="0" err="1">
                <a:latin typeface="HSE Sans" panose="02000000000000000000" pitchFamily="2" charset="0"/>
              </a:rPr>
              <a:t>officia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deserunt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mollit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anim</a:t>
            </a:r>
            <a:r>
              <a:rPr lang="en-GB" sz="1300" dirty="0">
                <a:latin typeface="HSE Sans" panose="02000000000000000000" pitchFamily="2" charset="0"/>
              </a:rPr>
              <a:t> id </a:t>
            </a:r>
            <a:r>
              <a:rPr lang="en-GB" sz="1300" dirty="0" err="1">
                <a:latin typeface="HSE Sans" panose="02000000000000000000" pitchFamily="2" charset="0"/>
              </a:rPr>
              <a:t>est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laborum</a:t>
            </a:r>
            <a:r>
              <a:rPr lang="en-GB" sz="1300" dirty="0">
                <a:latin typeface="HSE Sans" panose="02000000000000000000" pitchFamily="2" charset="0"/>
              </a:rPr>
              <a:t>.</a:t>
            </a:r>
            <a:endParaRPr lang="ru-RU" sz="1300" dirty="0">
              <a:latin typeface="HSE Sans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48898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Цифры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4" descr="Icon&#10;&#10;Description automatically generated">
            <a:extLst>
              <a:ext uri="{FF2B5EF4-FFF2-40B4-BE49-F238E27FC236}">
                <a16:creationId xmlns:a16="http://schemas.microsoft.com/office/drawing/2014/main" id="{E9A64721-E55E-8749-B29E-51DD8955936F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17199" y="464363"/>
            <a:ext cx="448276" cy="448276"/>
          </a:xfrm>
          <a:prstGeom prst="rect">
            <a:avLst/>
          </a:prstGeom>
        </p:spPr>
      </p:pic>
      <p:cxnSp>
        <p:nvCxnSpPr>
          <p:cNvPr id="7" name="Straight Connector 19">
            <a:extLst>
              <a:ext uri="{FF2B5EF4-FFF2-40B4-BE49-F238E27FC236}">
                <a16:creationId xmlns:a16="http://schemas.microsoft.com/office/drawing/2014/main" id="{B0C162B7-B84F-874A-960E-31F512518C6E}"/>
              </a:ext>
            </a:extLst>
          </p:cNvPr>
          <p:cNvCxnSpPr>
            <a:cxnSpLocks/>
          </p:cNvCxnSpPr>
          <p:nvPr userDrawn="1"/>
        </p:nvCxnSpPr>
        <p:spPr>
          <a:xfrm>
            <a:off x="3298686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21">
            <a:extLst>
              <a:ext uri="{FF2B5EF4-FFF2-40B4-BE49-F238E27FC236}">
                <a16:creationId xmlns:a16="http://schemas.microsoft.com/office/drawing/2014/main" id="{1CB321BB-9FE3-294F-85D8-AA7DC75CA4AF}"/>
              </a:ext>
            </a:extLst>
          </p:cNvPr>
          <p:cNvCxnSpPr>
            <a:cxnSpLocks/>
          </p:cNvCxnSpPr>
          <p:nvPr userDrawn="1"/>
        </p:nvCxnSpPr>
        <p:spPr>
          <a:xfrm>
            <a:off x="6099416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Connector 25">
            <a:extLst>
              <a:ext uri="{FF2B5EF4-FFF2-40B4-BE49-F238E27FC236}">
                <a16:creationId xmlns:a16="http://schemas.microsoft.com/office/drawing/2014/main" id="{0A610A45-8712-8A45-AFB3-931CF468EC32}"/>
              </a:ext>
            </a:extLst>
          </p:cNvPr>
          <p:cNvCxnSpPr>
            <a:cxnSpLocks/>
          </p:cNvCxnSpPr>
          <p:nvPr userDrawn="1"/>
        </p:nvCxnSpPr>
        <p:spPr>
          <a:xfrm>
            <a:off x="10277081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59">
            <a:extLst>
              <a:ext uri="{FF2B5EF4-FFF2-40B4-BE49-F238E27FC236}">
                <a16:creationId xmlns:a16="http://schemas.microsoft.com/office/drawing/2014/main" id="{41AE56A2-5FAA-FD44-AE1A-338E1E304184}"/>
              </a:ext>
            </a:extLst>
          </p:cNvPr>
          <p:cNvCxnSpPr>
            <a:cxnSpLocks/>
          </p:cNvCxnSpPr>
          <p:nvPr userDrawn="1"/>
        </p:nvCxnSpPr>
        <p:spPr>
          <a:xfrm>
            <a:off x="11643868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Текст 37">
            <a:extLst>
              <a:ext uri="{FF2B5EF4-FFF2-40B4-BE49-F238E27FC236}">
                <a16:creationId xmlns:a16="http://schemas.microsoft.com/office/drawing/2014/main" id="{D9986185-6D5E-FD48-A5CA-AF2D5B58A3E7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143689" y="540904"/>
            <a:ext cx="1901825" cy="415925"/>
          </a:xfrm>
        </p:spPr>
        <p:txBody>
          <a:bodyPr lIns="0" tIns="0" rIns="0" bIns="0"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000" b="0" i="0">
                <a:latin typeface="HSE Sans" panose="02000000000000000000" pitchFamily="2" charset="0"/>
              </a:defRPr>
            </a:lvl1pPr>
            <a:lvl2pPr marL="4572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2pPr>
            <a:lvl3pPr marL="9144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3pPr>
            <a:lvl4pPr marL="13716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4pPr>
            <a:lvl5pPr marL="18288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5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ru-RU" sz="1000" dirty="0">
                <a:latin typeface="HSE Sans" panose="02000000000000000000" pitchFamily="2" charset="0"/>
              </a:rPr>
              <a:t>Название подразделения</a:t>
            </a:r>
            <a:br>
              <a:rPr lang="ru-RU" sz="1000" dirty="0">
                <a:latin typeface="HSE Sans" panose="02000000000000000000" pitchFamily="2" charset="0"/>
              </a:rPr>
            </a:br>
            <a:r>
              <a:rPr lang="ru-RU" sz="1000" dirty="0">
                <a:latin typeface="HSE Sans" panose="02000000000000000000" pitchFamily="2" charset="0"/>
              </a:rPr>
              <a:t>в две или три строки</a:t>
            </a:r>
            <a:r>
              <a:rPr lang="en-GB" sz="1000" dirty="0">
                <a:latin typeface="HSE Sans" panose="02000000000000000000" pitchFamily="2" charset="0"/>
              </a:rPr>
              <a:t> (10pt)</a:t>
            </a:r>
            <a:endParaRPr lang="ru-RU" sz="1000" dirty="0">
              <a:latin typeface="HSE Sans" panose="02000000000000000000" pitchFamily="2" charset="0"/>
            </a:endParaRPr>
          </a:p>
        </p:txBody>
      </p:sp>
      <p:sp>
        <p:nvSpPr>
          <p:cNvPr id="13" name="Текст 39">
            <a:extLst>
              <a:ext uri="{FF2B5EF4-FFF2-40B4-BE49-F238E27FC236}">
                <a16:creationId xmlns:a16="http://schemas.microsoft.com/office/drawing/2014/main" id="{5DBFD327-E3A8-944A-AABF-7D813AD0F13C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459163" y="548720"/>
            <a:ext cx="2070100" cy="408109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ru-RU" sz="1000" dirty="0">
                <a:latin typeface="HSE Sans" panose="02000000000000000000" pitchFamily="2" charset="0"/>
              </a:rPr>
              <a:t>Название презентации может быть набрано в две или три строки</a:t>
            </a:r>
            <a:r>
              <a:rPr lang="en-GB" sz="1000" dirty="0">
                <a:latin typeface="HSE Sans" panose="02000000000000000000" pitchFamily="2" charset="0"/>
              </a:rPr>
              <a:t> (10pt)</a:t>
            </a:r>
            <a:endParaRPr lang="ru-RU" sz="1000" dirty="0">
              <a:latin typeface="HSE Sans" panose="02000000000000000000" pitchFamily="2" charset="0"/>
            </a:endParaRPr>
          </a:p>
        </p:txBody>
      </p:sp>
      <p:sp>
        <p:nvSpPr>
          <p:cNvPr id="15" name="Текст 39">
            <a:extLst>
              <a:ext uri="{FF2B5EF4-FFF2-40B4-BE49-F238E27FC236}">
                <a16:creationId xmlns:a16="http://schemas.microsoft.com/office/drawing/2014/main" id="{D206FCE0-05C3-2C45-A7D6-1FC287C017BE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59892" y="548720"/>
            <a:ext cx="2070100" cy="408109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ru-RU" sz="1000" dirty="0">
                <a:latin typeface="HSE Sans" panose="02000000000000000000" pitchFamily="2" charset="0"/>
              </a:rPr>
              <a:t>Название раздела может быть набрано в две или три строки</a:t>
            </a:r>
            <a:r>
              <a:rPr lang="en-GB" sz="1000" dirty="0">
                <a:latin typeface="HSE Sans" panose="02000000000000000000" pitchFamily="2" charset="0"/>
              </a:rPr>
              <a:t> (10pt)</a:t>
            </a:r>
            <a:endParaRPr lang="ru-RU" sz="1000" dirty="0">
              <a:latin typeface="HSE Sans" panose="02000000000000000000" pitchFamily="2" charset="0"/>
            </a:endParaRPr>
          </a:p>
        </p:txBody>
      </p:sp>
      <p:sp>
        <p:nvSpPr>
          <p:cNvPr id="17" name="Заголовок 31">
            <a:extLst>
              <a:ext uri="{FF2B5EF4-FFF2-40B4-BE49-F238E27FC236}">
                <a16:creationId xmlns:a16="http://schemas.microsoft.com/office/drawing/2014/main" id="{3B28B62E-5EE9-834C-9BB6-BD66079B8164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85897" y="1447790"/>
            <a:ext cx="11057955" cy="777025"/>
          </a:xfrm>
        </p:spPr>
        <p:txBody>
          <a:bodyPr lIns="0" tIns="0" rIns="0" bIns="0" anchor="t">
            <a:normAutofit/>
          </a:bodyPr>
          <a:lstStyle>
            <a:lvl1pPr>
              <a:lnSpc>
                <a:spcPct val="100000"/>
              </a:lnSpc>
              <a:defRPr sz="2400" b="0" i="0">
                <a:latin typeface="HSE Sans" panose="02000000000000000000" pitchFamily="2" charset="0"/>
              </a:defRPr>
            </a:lvl1pPr>
          </a:lstStyle>
          <a:p>
            <a:r>
              <a:rPr lang="ru-RU" sz="2400" dirty="0">
                <a:solidFill>
                  <a:srgbClr val="102D69"/>
                </a:solidFill>
                <a:latin typeface="HSE Sans" panose="02000000000000000000" pitchFamily="2" charset="0"/>
              </a:rPr>
              <a:t>Заголовок может быть набран в две или три строки</a:t>
            </a:r>
            <a:r>
              <a:rPr lang="en-GB" sz="2400" dirty="0">
                <a:solidFill>
                  <a:srgbClr val="102D69"/>
                </a:solidFill>
                <a:latin typeface="HSE Sans" panose="02000000000000000000" pitchFamily="2" charset="0"/>
              </a:rPr>
              <a:t> (24 </a:t>
            </a:r>
            <a:r>
              <a:rPr lang="en-GB" sz="2400" dirty="0" err="1">
                <a:solidFill>
                  <a:srgbClr val="102D69"/>
                </a:solidFill>
                <a:latin typeface="HSE Sans" panose="02000000000000000000" pitchFamily="2" charset="0"/>
              </a:rPr>
              <a:t>pt</a:t>
            </a:r>
            <a:r>
              <a:rPr lang="en-GB" sz="2400" dirty="0">
                <a:solidFill>
                  <a:srgbClr val="102D69"/>
                </a:solidFill>
                <a:latin typeface="HSE Sans" panose="02000000000000000000" pitchFamily="2" charset="0"/>
              </a:rPr>
              <a:t>)</a:t>
            </a:r>
            <a:endParaRPr lang="ru-RU" sz="2400" dirty="0">
              <a:solidFill>
                <a:srgbClr val="102D69"/>
              </a:solidFill>
              <a:latin typeface="HSE Sans" panose="02000000000000000000" pitchFamily="2" charset="0"/>
            </a:endParaRPr>
          </a:p>
        </p:txBody>
      </p:sp>
      <p:sp>
        <p:nvSpPr>
          <p:cNvPr id="24" name="Текст 35">
            <a:extLst>
              <a:ext uri="{FF2B5EF4-FFF2-40B4-BE49-F238E27FC236}">
                <a16:creationId xmlns:a16="http://schemas.microsoft.com/office/drawing/2014/main" id="{621215DE-C1FD-2B4C-B236-AF679CF906BE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75076" y="4103994"/>
            <a:ext cx="2758143" cy="1569661"/>
          </a:xfrm>
        </p:spPr>
        <p:txBody>
          <a:bodyPr lIns="0" tIns="0" rIns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ru-RU" sz="1300" dirty="0">
                <a:latin typeface="HSE Sans" panose="02000000000000000000" pitchFamily="2" charset="0"/>
              </a:rPr>
              <a:t>Если у вас мало данных, то не переживайте. Сделайте несколько крупных цифр и аккуратные подписи к ним, это позволит подать информацию красиво и аккуратно.</a:t>
            </a:r>
          </a:p>
        </p:txBody>
      </p:sp>
      <p:sp>
        <p:nvSpPr>
          <p:cNvPr id="25" name="Текст 35">
            <a:extLst>
              <a:ext uri="{FF2B5EF4-FFF2-40B4-BE49-F238E27FC236}">
                <a16:creationId xmlns:a16="http://schemas.microsoft.com/office/drawing/2014/main" id="{8BC2F90D-0CE0-574C-A7C1-EAA3E6F1AB56}"/>
              </a:ext>
            </a:extLst>
          </p:cNvPr>
          <p:cNvSpPr>
            <a:spLocks noGrp="1"/>
          </p:cNvSpPr>
          <p:nvPr>
            <p:ph type="body" sz="quarter" idx="16" hasCustomPrompt="1"/>
          </p:nvPr>
        </p:nvSpPr>
        <p:spPr>
          <a:xfrm>
            <a:off x="4047007" y="4103994"/>
            <a:ext cx="2757612" cy="1569661"/>
          </a:xfrm>
        </p:spPr>
        <p:txBody>
          <a:bodyPr lIns="0" tIns="0" rIns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ru-RU" sz="1300" dirty="0">
                <a:latin typeface="HSE Sans" panose="02000000000000000000" pitchFamily="2" charset="0"/>
              </a:rPr>
              <a:t>Если у вас мало данных, то не переживайте. Сделайте несколько крупных цифр и аккуратные подписи к ним, это позволит подать информацию красиво и аккуратно.</a:t>
            </a:r>
          </a:p>
        </p:txBody>
      </p:sp>
      <p:sp>
        <p:nvSpPr>
          <p:cNvPr id="26" name="Текст 35">
            <a:extLst>
              <a:ext uri="{FF2B5EF4-FFF2-40B4-BE49-F238E27FC236}">
                <a16:creationId xmlns:a16="http://schemas.microsoft.com/office/drawing/2014/main" id="{239E188B-2696-8A48-9F8A-36223EEF61E9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7518938" y="4103994"/>
            <a:ext cx="2757612" cy="1569661"/>
          </a:xfrm>
        </p:spPr>
        <p:txBody>
          <a:bodyPr lIns="0" tIns="0" rIns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ru-RU" sz="1300" dirty="0">
                <a:latin typeface="HSE Sans" panose="02000000000000000000" pitchFamily="2" charset="0"/>
              </a:rPr>
              <a:t>Если у вас мало данных, то не переживайте. Сделайте несколько крупных цифр и аккуратные подписи к ним, это позволит подать информацию красиво и аккуратно.</a:t>
            </a:r>
          </a:p>
        </p:txBody>
      </p:sp>
      <p:sp>
        <p:nvSpPr>
          <p:cNvPr id="28" name="Текст 27">
            <a:extLst>
              <a:ext uri="{FF2B5EF4-FFF2-40B4-BE49-F238E27FC236}">
                <a16:creationId xmlns:a16="http://schemas.microsoft.com/office/drawing/2014/main" id="{379BF4C6-F899-294C-B88E-8363AFBEEC2A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75076" y="2710235"/>
            <a:ext cx="2758143" cy="1164116"/>
          </a:xfrm>
        </p:spPr>
        <p:txBody>
          <a:bodyPr lIns="0" tIns="0" rIns="0" bIns="0">
            <a:noAutofit/>
          </a:bodyPr>
          <a:lstStyle>
            <a:lvl1pPr marL="0" indent="0">
              <a:buNone/>
              <a:defRPr sz="9600">
                <a:latin typeface="HSE Sans" panose="02000000000000000000" pitchFamily="2" charset="0"/>
              </a:defRPr>
            </a:lvl1pPr>
            <a:lvl2pPr>
              <a:defRPr sz="9600">
                <a:latin typeface="HSE Sans" panose="02000000000000000000" pitchFamily="2" charset="0"/>
              </a:defRPr>
            </a:lvl2pPr>
            <a:lvl3pPr>
              <a:defRPr sz="9600">
                <a:latin typeface="HSE Sans" panose="02000000000000000000" pitchFamily="2" charset="0"/>
              </a:defRPr>
            </a:lvl3pPr>
            <a:lvl4pPr>
              <a:defRPr sz="9600">
                <a:latin typeface="HSE Sans" panose="02000000000000000000" pitchFamily="2" charset="0"/>
              </a:defRPr>
            </a:lvl4pPr>
            <a:lvl5pPr>
              <a:defRPr sz="9600">
                <a:latin typeface="HSE Sans" panose="02000000000000000000" pitchFamily="2" charset="0"/>
              </a:defRPr>
            </a:lvl5pPr>
          </a:lstStyle>
          <a:p>
            <a:pPr lvl="0"/>
            <a:r>
              <a:rPr lang="ru-RU" sz="9600" dirty="0">
                <a:solidFill>
                  <a:srgbClr val="102D69"/>
                </a:solidFill>
                <a:latin typeface="HSE Sans" panose="02000000000000000000" pitchFamily="2" charset="0"/>
              </a:rPr>
              <a:t>152</a:t>
            </a:r>
            <a:endParaRPr lang="ru-RU" dirty="0"/>
          </a:p>
        </p:txBody>
      </p:sp>
      <p:sp>
        <p:nvSpPr>
          <p:cNvPr id="29" name="Текст 27">
            <a:extLst>
              <a:ext uri="{FF2B5EF4-FFF2-40B4-BE49-F238E27FC236}">
                <a16:creationId xmlns:a16="http://schemas.microsoft.com/office/drawing/2014/main" id="{DE7F352B-F6D9-B545-A835-443A55956E74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4047007" y="2710235"/>
            <a:ext cx="2758143" cy="1164116"/>
          </a:xfrm>
        </p:spPr>
        <p:txBody>
          <a:bodyPr lIns="0" tIns="0" rIns="0" bIns="0">
            <a:noAutofit/>
          </a:bodyPr>
          <a:lstStyle>
            <a:lvl1pPr marL="0" indent="0">
              <a:buNone/>
              <a:defRPr sz="9600">
                <a:latin typeface="HSE Sans" panose="02000000000000000000" pitchFamily="2" charset="0"/>
              </a:defRPr>
            </a:lvl1pPr>
            <a:lvl2pPr>
              <a:defRPr sz="9600">
                <a:latin typeface="HSE Sans" panose="02000000000000000000" pitchFamily="2" charset="0"/>
              </a:defRPr>
            </a:lvl2pPr>
            <a:lvl3pPr>
              <a:defRPr sz="9600">
                <a:latin typeface="HSE Sans" panose="02000000000000000000" pitchFamily="2" charset="0"/>
              </a:defRPr>
            </a:lvl3pPr>
            <a:lvl4pPr>
              <a:defRPr sz="9600">
                <a:latin typeface="HSE Sans" panose="02000000000000000000" pitchFamily="2" charset="0"/>
              </a:defRPr>
            </a:lvl4pPr>
            <a:lvl5pPr>
              <a:defRPr sz="9600">
                <a:latin typeface="HSE Sans" panose="02000000000000000000" pitchFamily="2" charset="0"/>
              </a:defRPr>
            </a:lvl5pPr>
          </a:lstStyle>
          <a:p>
            <a:pPr lvl="0"/>
            <a:r>
              <a:rPr lang="ru-RU" sz="9600" dirty="0">
                <a:solidFill>
                  <a:srgbClr val="102D69"/>
                </a:solidFill>
                <a:latin typeface="HSE Sans" panose="02000000000000000000" pitchFamily="2" charset="0"/>
              </a:rPr>
              <a:t>95</a:t>
            </a:r>
            <a:endParaRPr lang="ru-RU" dirty="0"/>
          </a:p>
        </p:txBody>
      </p:sp>
      <p:sp>
        <p:nvSpPr>
          <p:cNvPr id="30" name="Текст 27">
            <a:extLst>
              <a:ext uri="{FF2B5EF4-FFF2-40B4-BE49-F238E27FC236}">
                <a16:creationId xmlns:a16="http://schemas.microsoft.com/office/drawing/2014/main" id="{D1D5AF9F-C1B0-7842-8789-1DB8963D981B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7518938" y="2710235"/>
            <a:ext cx="2758143" cy="1164116"/>
          </a:xfrm>
        </p:spPr>
        <p:txBody>
          <a:bodyPr lIns="0" tIns="0" rIns="0" bIns="0">
            <a:noAutofit/>
          </a:bodyPr>
          <a:lstStyle>
            <a:lvl1pPr marL="0" indent="0">
              <a:buNone/>
              <a:defRPr sz="9600">
                <a:latin typeface="HSE Sans" panose="02000000000000000000" pitchFamily="2" charset="0"/>
              </a:defRPr>
            </a:lvl1pPr>
            <a:lvl2pPr>
              <a:defRPr sz="9600">
                <a:latin typeface="HSE Sans" panose="02000000000000000000" pitchFamily="2" charset="0"/>
              </a:defRPr>
            </a:lvl2pPr>
            <a:lvl3pPr>
              <a:defRPr sz="9600">
                <a:latin typeface="HSE Sans" panose="02000000000000000000" pitchFamily="2" charset="0"/>
              </a:defRPr>
            </a:lvl3pPr>
            <a:lvl4pPr>
              <a:defRPr sz="9600">
                <a:latin typeface="HSE Sans" panose="02000000000000000000" pitchFamily="2" charset="0"/>
              </a:defRPr>
            </a:lvl4pPr>
            <a:lvl5pPr>
              <a:defRPr sz="9600">
                <a:latin typeface="HSE Sans" panose="02000000000000000000" pitchFamily="2" charset="0"/>
              </a:defRPr>
            </a:lvl5pPr>
          </a:lstStyle>
          <a:p>
            <a:pPr lvl="0"/>
            <a:r>
              <a:rPr lang="ru-RU" sz="9600" dirty="0">
                <a:solidFill>
                  <a:srgbClr val="102D69"/>
                </a:solidFill>
                <a:latin typeface="HSE Sans" panose="02000000000000000000" pitchFamily="2" charset="0"/>
              </a:rPr>
              <a:t>284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05705230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аблица_1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Icon&#10;&#10;Description automatically generated">
            <a:extLst>
              <a:ext uri="{FF2B5EF4-FFF2-40B4-BE49-F238E27FC236}">
                <a16:creationId xmlns:a16="http://schemas.microsoft.com/office/drawing/2014/main" id="{C5425806-16DD-844E-927C-26E7143A9ED8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17199" y="464363"/>
            <a:ext cx="448276" cy="448276"/>
          </a:xfrm>
          <a:prstGeom prst="rect">
            <a:avLst/>
          </a:prstGeom>
        </p:spPr>
      </p:pic>
      <p:cxnSp>
        <p:nvCxnSpPr>
          <p:cNvPr id="6" name="Straight Connector 19">
            <a:extLst>
              <a:ext uri="{FF2B5EF4-FFF2-40B4-BE49-F238E27FC236}">
                <a16:creationId xmlns:a16="http://schemas.microsoft.com/office/drawing/2014/main" id="{479746FF-3282-DF46-9D7C-D80431604A55}"/>
              </a:ext>
            </a:extLst>
          </p:cNvPr>
          <p:cNvCxnSpPr>
            <a:cxnSpLocks/>
          </p:cNvCxnSpPr>
          <p:nvPr userDrawn="1"/>
        </p:nvCxnSpPr>
        <p:spPr>
          <a:xfrm>
            <a:off x="3298686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21">
            <a:extLst>
              <a:ext uri="{FF2B5EF4-FFF2-40B4-BE49-F238E27FC236}">
                <a16:creationId xmlns:a16="http://schemas.microsoft.com/office/drawing/2014/main" id="{51B44297-B0E7-D74D-B291-D39A0D468B42}"/>
              </a:ext>
            </a:extLst>
          </p:cNvPr>
          <p:cNvCxnSpPr>
            <a:cxnSpLocks/>
          </p:cNvCxnSpPr>
          <p:nvPr userDrawn="1"/>
        </p:nvCxnSpPr>
        <p:spPr>
          <a:xfrm>
            <a:off x="6099416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25">
            <a:extLst>
              <a:ext uri="{FF2B5EF4-FFF2-40B4-BE49-F238E27FC236}">
                <a16:creationId xmlns:a16="http://schemas.microsoft.com/office/drawing/2014/main" id="{0EA4A057-F0CB-E04F-B472-4A1ABFB64C66}"/>
              </a:ext>
            </a:extLst>
          </p:cNvPr>
          <p:cNvCxnSpPr>
            <a:cxnSpLocks/>
          </p:cNvCxnSpPr>
          <p:nvPr userDrawn="1"/>
        </p:nvCxnSpPr>
        <p:spPr>
          <a:xfrm>
            <a:off x="10277081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59">
            <a:extLst>
              <a:ext uri="{FF2B5EF4-FFF2-40B4-BE49-F238E27FC236}">
                <a16:creationId xmlns:a16="http://schemas.microsoft.com/office/drawing/2014/main" id="{A80E0956-5C10-CC40-A426-CBD2E0C4158E}"/>
              </a:ext>
            </a:extLst>
          </p:cNvPr>
          <p:cNvCxnSpPr>
            <a:cxnSpLocks/>
          </p:cNvCxnSpPr>
          <p:nvPr userDrawn="1"/>
        </p:nvCxnSpPr>
        <p:spPr>
          <a:xfrm>
            <a:off x="11643868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Текст 37">
            <a:extLst>
              <a:ext uri="{FF2B5EF4-FFF2-40B4-BE49-F238E27FC236}">
                <a16:creationId xmlns:a16="http://schemas.microsoft.com/office/drawing/2014/main" id="{6EC59AAD-5962-8D49-BF4D-7DA5D573073E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143689" y="540904"/>
            <a:ext cx="1901825" cy="415925"/>
          </a:xfrm>
        </p:spPr>
        <p:txBody>
          <a:bodyPr lIns="0" tIns="0" rIns="0" bIns="0"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000" b="0" i="0">
                <a:latin typeface="HSE Sans" panose="02000000000000000000" pitchFamily="2" charset="0"/>
              </a:defRPr>
            </a:lvl1pPr>
            <a:lvl2pPr marL="4572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2pPr>
            <a:lvl3pPr marL="9144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3pPr>
            <a:lvl4pPr marL="13716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4pPr>
            <a:lvl5pPr marL="18288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5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ru-RU" sz="1000" dirty="0">
                <a:latin typeface="HSE Sans" panose="02000000000000000000" pitchFamily="2" charset="0"/>
              </a:rPr>
              <a:t>Название подразделения</a:t>
            </a:r>
            <a:br>
              <a:rPr lang="ru-RU" sz="1000" dirty="0">
                <a:latin typeface="HSE Sans" panose="02000000000000000000" pitchFamily="2" charset="0"/>
              </a:rPr>
            </a:br>
            <a:r>
              <a:rPr lang="ru-RU" sz="1000" dirty="0">
                <a:latin typeface="HSE Sans" panose="02000000000000000000" pitchFamily="2" charset="0"/>
              </a:rPr>
              <a:t>в две или три строки</a:t>
            </a:r>
            <a:r>
              <a:rPr lang="en-GB" sz="1000" dirty="0">
                <a:latin typeface="HSE Sans" panose="02000000000000000000" pitchFamily="2" charset="0"/>
              </a:rPr>
              <a:t> (10pt)</a:t>
            </a:r>
            <a:endParaRPr lang="ru-RU" sz="1000" dirty="0">
              <a:latin typeface="HSE Sans" panose="02000000000000000000" pitchFamily="2" charset="0"/>
            </a:endParaRPr>
          </a:p>
        </p:txBody>
      </p:sp>
      <p:sp>
        <p:nvSpPr>
          <p:cNvPr id="12" name="Текст 39">
            <a:extLst>
              <a:ext uri="{FF2B5EF4-FFF2-40B4-BE49-F238E27FC236}">
                <a16:creationId xmlns:a16="http://schemas.microsoft.com/office/drawing/2014/main" id="{49041ACC-EEF4-D34B-A7DE-87B1AF2ED383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459163" y="548720"/>
            <a:ext cx="2070100" cy="408109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ru-RU" sz="1000" dirty="0">
                <a:latin typeface="HSE Sans" panose="02000000000000000000" pitchFamily="2" charset="0"/>
              </a:rPr>
              <a:t>Название презентации может быть набрано в две или три строки</a:t>
            </a:r>
            <a:r>
              <a:rPr lang="en-GB" sz="1000" dirty="0">
                <a:latin typeface="HSE Sans" panose="02000000000000000000" pitchFamily="2" charset="0"/>
              </a:rPr>
              <a:t> (10pt)</a:t>
            </a:r>
            <a:endParaRPr lang="ru-RU" sz="1000" dirty="0">
              <a:latin typeface="HSE Sans" panose="02000000000000000000" pitchFamily="2" charset="0"/>
            </a:endParaRPr>
          </a:p>
        </p:txBody>
      </p:sp>
      <p:sp>
        <p:nvSpPr>
          <p:cNvPr id="14" name="Текст 39">
            <a:extLst>
              <a:ext uri="{FF2B5EF4-FFF2-40B4-BE49-F238E27FC236}">
                <a16:creationId xmlns:a16="http://schemas.microsoft.com/office/drawing/2014/main" id="{BF93B2CC-81A4-0943-AF6C-C86576792995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59892" y="548720"/>
            <a:ext cx="2070100" cy="408109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ru-RU" sz="1000" dirty="0">
                <a:latin typeface="HSE Sans" panose="02000000000000000000" pitchFamily="2" charset="0"/>
              </a:rPr>
              <a:t>Название раздела может быть набрано в две или три строки</a:t>
            </a:r>
            <a:r>
              <a:rPr lang="en-GB" sz="1000" dirty="0">
                <a:latin typeface="HSE Sans" panose="02000000000000000000" pitchFamily="2" charset="0"/>
              </a:rPr>
              <a:t> (10pt)</a:t>
            </a:r>
            <a:endParaRPr lang="ru-RU" sz="1000" dirty="0">
              <a:latin typeface="HSE Sans" panose="02000000000000000000" pitchFamily="2" charset="0"/>
            </a:endParaRPr>
          </a:p>
        </p:txBody>
      </p:sp>
      <p:sp>
        <p:nvSpPr>
          <p:cNvPr id="15" name="Текст 22">
            <a:extLst>
              <a:ext uri="{FF2B5EF4-FFF2-40B4-BE49-F238E27FC236}">
                <a16:creationId xmlns:a16="http://schemas.microsoft.com/office/drawing/2014/main" id="{51340CB4-0355-3640-A212-F684523CDCCF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85787" y="1447065"/>
            <a:ext cx="11058065" cy="307778"/>
          </a:xfrm>
        </p:spPr>
        <p:txBody>
          <a:bodyPr lIns="0" tIns="0" rIns="0" bIns="0">
            <a:noAutofit/>
          </a:bodyPr>
          <a:lstStyle>
            <a:lvl1pPr marL="0" indent="0">
              <a:buNone/>
              <a:defRPr sz="16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>
              <a:defRPr sz="16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>
              <a:defRPr sz="16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>
              <a:defRPr sz="16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>
              <a:defRPr sz="16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ru-RU" sz="1600" dirty="0">
                <a:solidFill>
                  <a:srgbClr val="102D69"/>
                </a:solidFill>
                <a:latin typeface="HSE Sans" panose="02000000000000000000" pitchFamily="2" charset="0"/>
              </a:rPr>
              <a:t>Название таблицы. Обратите внимание, что название графика набирается меньшим кеглем, чем заголовок (16</a:t>
            </a:r>
            <a:r>
              <a:rPr lang="en-GB" sz="1600" dirty="0" err="1">
                <a:solidFill>
                  <a:srgbClr val="102D69"/>
                </a:solidFill>
                <a:latin typeface="HSE Sans" panose="02000000000000000000" pitchFamily="2" charset="0"/>
              </a:rPr>
              <a:t>pt</a:t>
            </a:r>
            <a:r>
              <a:rPr lang="en-GB" sz="1600" dirty="0">
                <a:solidFill>
                  <a:srgbClr val="102D69"/>
                </a:solidFill>
                <a:latin typeface="HSE Sans" panose="02000000000000000000" pitchFamily="2" charset="0"/>
              </a:rPr>
              <a:t>)</a:t>
            </a:r>
            <a:endParaRPr lang="ru-RU" sz="1600" dirty="0">
              <a:solidFill>
                <a:srgbClr val="102D69"/>
              </a:solidFill>
              <a:latin typeface="HSE Sans" panose="02000000000000000000" pitchFamily="2" charset="0"/>
            </a:endParaRPr>
          </a:p>
        </p:txBody>
      </p:sp>
      <p:sp>
        <p:nvSpPr>
          <p:cNvPr id="17" name="Текст 16">
            <a:extLst>
              <a:ext uri="{FF2B5EF4-FFF2-40B4-BE49-F238E27FC236}">
                <a16:creationId xmlns:a16="http://schemas.microsoft.com/office/drawing/2014/main" id="{8C6F2EA4-CEDC-324C-9C06-8713118041EB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85788" y="5739189"/>
            <a:ext cx="6824303" cy="703205"/>
          </a:xfrm>
        </p:spPr>
        <p:txBody>
          <a:bodyPr lIns="0" tIns="0" rIns="0" bIns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300" b="0" dirty="0">
                <a:ln>
                  <a:noFill/>
                </a:ln>
                <a:latin typeface="HSE Sans" panose="02000000000000000000" pitchFamily="2" charset="0"/>
              </a:rPr>
              <a:t>Мы рекомендуем очень аккуратно использовать жирное начертание, старайтесь выделять жирным самое важное. </a:t>
            </a:r>
            <a:r>
              <a:rPr lang="ru-RU" sz="1300" dirty="0">
                <a:latin typeface="HSE Sans" panose="02000000000000000000" pitchFamily="2" charset="0"/>
              </a:rPr>
              <a:t>Также старайтесь не использовать выделение жирным начертанием вместе с заливкой ячеек каким-либо цветом, достаточно и одного акцента.</a:t>
            </a:r>
            <a:endParaRPr lang="en-RU" sz="1300" b="0">
              <a:ln>
                <a:noFill/>
              </a:ln>
              <a:latin typeface="HSE Sans" panose="02000000000000000000" pitchFamily="2" charset="0"/>
            </a:endParaRPr>
          </a:p>
        </p:txBody>
      </p:sp>
      <p:sp>
        <p:nvSpPr>
          <p:cNvPr id="19" name="Таблица 18">
            <a:extLst>
              <a:ext uri="{FF2B5EF4-FFF2-40B4-BE49-F238E27FC236}">
                <a16:creationId xmlns:a16="http://schemas.microsoft.com/office/drawing/2014/main" id="{7B291085-A9B9-D842-B1A7-96258FAF012C}"/>
              </a:ext>
            </a:extLst>
          </p:cNvPr>
          <p:cNvSpPr>
            <a:spLocks noGrp="1"/>
          </p:cNvSpPr>
          <p:nvPr>
            <p:ph type="tbl" sz="quarter" idx="19"/>
          </p:nvPr>
        </p:nvSpPr>
        <p:spPr>
          <a:xfrm>
            <a:off x="585787" y="1984076"/>
            <a:ext cx="11058527" cy="3519576"/>
          </a:xfrm>
        </p:spPr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4016032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аблица_2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4" descr="Icon&#10;&#10;Description automatically generated">
            <a:extLst>
              <a:ext uri="{FF2B5EF4-FFF2-40B4-BE49-F238E27FC236}">
                <a16:creationId xmlns:a16="http://schemas.microsoft.com/office/drawing/2014/main" id="{259ABC72-D738-1143-BF2A-D85AE9A4F73B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517199" y="464363"/>
            <a:ext cx="448276" cy="448276"/>
          </a:xfrm>
          <a:prstGeom prst="rect">
            <a:avLst/>
          </a:prstGeom>
        </p:spPr>
      </p:pic>
      <p:cxnSp>
        <p:nvCxnSpPr>
          <p:cNvPr id="9" name="Straight Connector 19">
            <a:extLst>
              <a:ext uri="{FF2B5EF4-FFF2-40B4-BE49-F238E27FC236}">
                <a16:creationId xmlns:a16="http://schemas.microsoft.com/office/drawing/2014/main" id="{237A1E42-2FC3-8841-8C41-992C5BC2368D}"/>
              </a:ext>
            </a:extLst>
          </p:cNvPr>
          <p:cNvCxnSpPr>
            <a:cxnSpLocks/>
          </p:cNvCxnSpPr>
          <p:nvPr userDrawn="1"/>
        </p:nvCxnSpPr>
        <p:spPr>
          <a:xfrm>
            <a:off x="3298686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21">
            <a:extLst>
              <a:ext uri="{FF2B5EF4-FFF2-40B4-BE49-F238E27FC236}">
                <a16:creationId xmlns:a16="http://schemas.microsoft.com/office/drawing/2014/main" id="{47503EA0-3883-E24D-9EB8-7B6175182929}"/>
              </a:ext>
            </a:extLst>
          </p:cNvPr>
          <p:cNvCxnSpPr>
            <a:cxnSpLocks/>
          </p:cNvCxnSpPr>
          <p:nvPr userDrawn="1"/>
        </p:nvCxnSpPr>
        <p:spPr>
          <a:xfrm>
            <a:off x="6099416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25">
            <a:extLst>
              <a:ext uri="{FF2B5EF4-FFF2-40B4-BE49-F238E27FC236}">
                <a16:creationId xmlns:a16="http://schemas.microsoft.com/office/drawing/2014/main" id="{E0144DF2-9891-324D-B34E-AFA025FBCBF9}"/>
              </a:ext>
            </a:extLst>
          </p:cNvPr>
          <p:cNvCxnSpPr>
            <a:cxnSpLocks/>
          </p:cNvCxnSpPr>
          <p:nvPr userDrawn="1"/>
        </p:nvCxnSpPr>
        <p:spPr>
          <a:xfrm>
            <a:off x="10277081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59">
            <a:extLst>
              <a:ext uri="{FF2B5EF4-FFF2-40B4-BE49-F238E27FC236}">
                <a16:creationId xmlns:a16="http://schemas.microsoft.com/office/drawing/2014/main" id="{5F1F09D4-22FA-7B4B-9488-F8FDDCC2D447}"/>
              </a:ext>
            </a:extLst>
          </p:cNvPr>
          <p:cNvCxnSpPr>
            <a:cxnSpLocks/>
          </p:cNvCxnSpPr>
          <p:nvPr userDrawn="1"/>
        </p:nvCxnSpPr>
        <p:spPr>
          <a:xfrm>
            <a:off x="11643868" y="464363"/>
            <a:ext cx="0" cy="586260"/>
          </a:xfrm>
          <a:prstGeom prst="line">
            <a:avLst/>
          </a:prstGeom>
          <a:ln w="12700">
            <a:solidFill>
              <a:srgbClr val="102D6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Текст 37">
            <a:extLst>
              <a:ext uri="{FF2B5EF4-FFF2-40B4-BE49-F238E27FC236}">
                <a16:creationId xmlns:a16="http://schemas.microsoft.com/office/drawing/2014/main" id="{44D0326E-FD7A-3541-A998-62A1C30E273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1143689" y="540904"/>
            <a:ext cx="1901825" cy="415925"/>
          </a:xfrm>
        </p:spPr>
        <p:txBody>
          <a:bodyPr lIns="0" tIns="0" rIns="0" bIns="0">
            <a:no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000" b="0" i="0">
                <a:latin typeface="HSE Sans" panose="02000000000000000000" pitchFamily="2" charset="0"/>
              </a:defRPr>
            </a:lvl1pPr>
            <a:lvl2pPr marL="4572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2pPr>
            <a:lvl3pPr marL="9144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3pPr>
            <a:lvl4pPr marL="13716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4pPr>
            <a:lvl5pPr marL="1828800" indent="0">
              <a:lnSpc>
                <a:spcPct val="100000"/>
              </a:lnSpc>
              <a:buNone/>
              <a:defRPr sz="1000" b="0" i="0">
                <a:latin typeface="HSE Sans" panose="02000000000000000000" pitchFamily="2" charset="0"/>
              </a:defRPr>
            </a:lvl5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ru-RU" sz="1000" dirty="0">
                <a:latin typeface="HSE Sans" panose="02000000000000000000" pitchFamily="2" charset="0"/>
              </a:rPr>
              <a:t>Название подразделения</a:t>
            </a:r>
            <a:br>
              <a:rPr lang="ru-RU" sz="1000" dirty="0">
                <a:latin typeface="HSE Sans" panose="02000000000000000000" pitchFamily="2" charset="0"/>
              </a:rPr>
            </a:br>
            <a:r>
              <a:rPr lang="ru-RU" sz="1000" dirty="0">
                <a:latin typeface="HSE Sans" panose="02000000000000000000" pitchFamily="2" charset="0"/>
              </a:rPr>
              <a:t>в две или три строки</a:t>
            </a:r>
            <a:r>
              <a:rPr lang="en-GB" sz="1000" dirty="0">
                <a:latin typeface="HSE Sans" panose="02000000000000000000" pitchFamily="2" charset="0"/>
              </a:rPr>
              <a:t> (10pt)</a:t>
            </a:r>
            <a:endParaRPr lang="ru-RU" sz="1000" dirty="0">
              <a:latin typeface="HSE Sans" panose="02000000000000000000" pitchFamily="2" charset="0"/>
            </a:endParaRPr>
          </a:p>
        </p:txBody>
      </p:sp>
      <p:sp>
        <p:nvSpPr>
          <p:cNvPr id="15" name="Текст 39">
            <a:extLst>
              <a:ext uri="{FF2B5EF4-FFF2-40B4-BE49-F238E27FC236}">
                <a16:creationId xmlns:a16="http://schemas.microsoft.com/office/drawing/2014/main" id="{279CCCA0-F959-5245-8321-106D3C5E837D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3459163" y="548720"/>
            <a:ext cx="2070100" cy="408109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ru-RU" sz="1000" dirty="0">
                <a:latin typeface="HSE Sans" panose="02000000000000000000" pitchFamily="2" charset="0"/>
              </a:rPr>
              <a:t>Название презентации может быть набрано в две или три строки</a:t>
            </a:r>
            <a:r>
              <a:rPr lang="en-GB" sz="1000" dirty="0">
                <a:latin typeface="HSE Sans" panose="02000000000000000000" pitchFamily="2" charset="0"/>
              </a:rPr>
              <a:t> (10pt)</a:t>
            </a:r>
            <a:endParaRPr lang="ru-RU" sz="1000" dirty="0">
              <a:latin typeface="HSE Sans" panose="02000000000000000000" pitchFamily="2" charset="0"/>
            </a:endParaRPr>
          </a:p>
        </p:txBody>
      </p:sp>
      <p:sp>
        <p:nvSpPr>
          <p:cNvPr id="17" name="Текст 39">
            <a:extLst>
              <a:ext uri="{FF2B5EF4-FFF2-40B4-BE49-F238E27FC236}">
                <a16:creationId xmlns:a16="http://schemas.microsoft.com/office/drawing/2014/main" id="{8B839C6B-8494-8841-9714-4C8F710F8400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6259892" y="548720"/>
            <a:ext cx="2070100" cy="408109"/>
          </a:xfrm>
        </p:spPr>
        <p:txBody>
          <a:bodyPr lIns="0" tIns="0" rIns="0" bIns="0">
            <a:no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>
              <a:buNone/>
              <a:defRPr sz="10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ru-RU" sz="1000" dirty="0">
                <a:latin typeface="HSE Sans" panose="02000000000000000000" pitchFamily="2" charset="0"/>
              </a:rPr>
              <a:t>Название раздела может быть набрано в две или три строки</a:t>
            </a:r>
            <a:r>
              <a:rPr lang="en-GB" sz="1000" dirty="0">
                <a:latin typeface="HSE Sans" panose="02000000000000000000" pitchFamily="2" charset="0"/>
              </a:rPr>
              <a:t> (10pt)</a:t>
            </a:r>
            <a:endParaRPr lang="ru-RU" sz="1000" dirty="0">
              <a:latin typeface="HSE Sans" panose="02000000000000000000" pitchFamily="2" charset="0"/>
            </a:endParaRPr>
          </a:p>
        </p:txBody>
      </p:sp>
      <p:sp>
        <p:nvSpPr>
          <p:cNvPr id="18" name="Текст 22">
            <a:extLst>
              <a:ext uri="{FF2B5EF4-FFF2-40B4-BE49-F238E27FC236}">
                <a16:creationId xmlns:a16="http://schemas.microsoft.com/office/drawing/2014/main" id="{4D940599-2B77-CE47-91E6-CDB51ADE1840}"/>
              </a:ext>
            </a:extLst>
          </p:cNvPr>
          <p:cNvSpPr>
            <a:spLocks noGrp="1"/>
          </p:cNvSpPr>
          <p:nvPr>
            <p:ph type="body" sz="quarter" idx="17" hasCustomPrompt="1"/>
          </p:nvPr>
        </p:nvSpPr>
        <p:spPr>
          <a:xfrm>
            <a:off x="585787" y="1447064"/>
            <a:ext cx="7617877" cy="537011"/>
          </a:xfrm>
        </p:spPr>
        <p:txBody>
          <a:bodyPr lIns="0" tIns="0" rIns="0" bIns="0">
            <a:noAutofit/>
          </a:bodyPr>
          <a:lstStyle>
            <a:lvl1pPr marL="0" indent="0">
              <a:buNone/>
              <a:defRPr sz="16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>
              <a:defRPr sz="16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>
              <a:defRPr sz="16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>
              <a:defRPr sz="16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>
              <a:defRPr sz="16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ru-RU" sz="1600" dirty="0">
                <a:solidFill>
                  <a:srgbClr val="102D69"/>
                </a:solidFill>
                <a:latin typeface="HSE Sans" panose="02000000000000000000" pitchFamily="2" charset="0"/>
              </a:rPr>
              <a:t>Название таблицы. Обратите внимание, что название графика набирается меньшим кеглем, чем заголовок (16</a:t>
            </a:r>
            <a:r>
              <a:rPr lang="en-GB" sz="1600" dirty="0" err="1">
                <a:solidFill>
                  <a:srgbClr val="102D69"/>
                </a:solidFill>
                <a:latin typeface="HSE Sans" panose="02000000000000000000" pitchFamily="2" charset="0"/>
              </a:rPr>
              <a:t>pt</a:t>
            </a:r>
            <a:r>
              <a:rPr lang="en-GB" sz="1600" dirty="0">
                <a:solidFill>
                  <a:srgbClr val="102D69"/>
                </a:solidFill>
                <a:latin typeface="HSE Sans" panose="02000000000000000000" pitchFamily="2" charset="0"/>
              </a:rPr>
              <a:t>)</a:t>
            </a:r>
            <a:endParaRPr lang="ru-RU" sz="1600" dirty="0">
              <a:solidFill>
                <a:srgbClr val="102D69"/>
              </a:solidFill>
              <a:latin typeface="HSE Sans" panose="02000000000000000000" pitchFamily="2" charset="0"/>
            </a:endParaRPr>
          </a:p>
        </p:txBody>
      </p:sp>
      <p:sp>
        <p:nvSpPr>
          <p:cNvPr id="19" name="Текст 16">
            <a:extLst>
              <a:ext uri="{FF2B5EF4-FFF2-40B4-BE49-F238E27FC236}">
                <a16:creationId xmlns:a16="http://schemas.microsoft.com/office/drawing/2014/main" id="{A7333712-9DED-4F4B-B209-2F13075EDB3F}"/>
              </a:ext>
            </a:extLst>
          </p:cNvPr>
          <p:cNvSpPr>
            <a:spLocks noGrp="1"/>
          </p:cNvSpPr>
          <p:nvPr>
            <p:ph type="body" sz="quarter" idx="18" hasCustomPrompt="1"/>
          </p:nvPr>
        </p:nvSpPr>
        <p:spPr>
          <a:xfrm>
            <a:off x="585788" y="5739189"/>
            <a:ext cx="6824303" cy="703205"/>
          </a:xfrm>
        </p:spPr>
        <p:txBody>
          <a:bodyPr lIns="0" tIns="0" rIns="0" bIns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6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1300" b="0" dirty="0">
                <a:ln>
                  <a:noFill/>
                </a:ln>
                <a:latin typeface="HSE Sans" panose="02000000000000000000" pitchFamily="2" charset="0"/>
              </a:rPr>
              <a:t>Мы рекомендуем очень аккуратно использовать жирное начертание, старайтесь выделять жирным самое важное. </a:t>
            </a:r>
            <a:r>
              <a:rPr lang="ru-RU" sz="1300" dirty="0">
                <a:latin typeface="HSE Sans" panose="02000000000000000000" pitchFamily="2" charset="0"/>
              </a:rPr>
              <a:t>Также старайтесь не использовать выделение жирным начертанием вместе с заливкой ячеек каким-либо цветом, достаточно и одного акцента.</a:t>
            </a:r>
            <a:endParaRPr lang="en-RU" sz="1300" b="0">
              <a:ln>
                <a:noFill/>
              </a:ln>
              <a:latin typeface="HSE Sans" panose="02000000000000000000" pitchFamily="2" charset="0"/>
            </a:endParaRPr>
          </a:p>
        </p:txBody>
      </p:sp>
      <p:sp>
        <p:nvSpPr>
          <p:cNvPr id="20" name="Таблица 18">
            <a:extLst>
              <a:ext uri="{FF2B5EF4-FFF2-40B4-BE49-F238E27FC236}">
                <a16:creationId xmlns:a16="http://schemas.microsoft.com/office/drawing/2014/main" id="{DD467C42-8209-B740-8419-DBB6A6F7D5EE}"/>
              </a:ext>
            </a:extLst>
          </p:cNvPr>
          <p:cNvSpPr>
            <a:spLocks noGrp="1"/>
          </p:cNvSpPr>
          <p:nvPr>
            <p:ph type="tbl" sz="quarter" idx="19"/>
          </p:nvPr>
        </p:nvSpPr>
        <p:spPr>
          <a:xfrm>
            <a:off x="585787" y="2208362"/>
            <a:ext cx="7617895" cy="3295290"/>
          </a:xfrm>
        </p:spPr>
        <p:txBody>
          <a:bodyPr/>
          <a:lstStyle/>
          <a:p>
            <a:endParaRPr lang="ru-RU"/>
          </a:p>
        </p:txBody>
      </p:sp>
      <p:sp>
        <p:nvSpPr>
          <p:cNvPr id="21" name="Текст 35">
            <a:extLst>
              <a:ext uri="{FF2B5EF4-FFF2-40B4-BE49-F238E27FC236}">
                <a16:creationId xmlns:a16="http://schemas.microsoft.com/office/drawing/2014/main" id="{B4309850-76EA-224C-A9E2-B6BBDBF99DE2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8686807" y="2208363"/>
            <a:ext cx="2930666" cy="2570672"/>
          </a:xfrm>
        </p:spPr>
        <p:txBody>
          <a:bodyPr lIns="0" tIns="0" rIns="0">
            <a:normAutofit/>
          </a:bodyPr>
          <a:lstStyle>
            <a:lvl1pPr marL="0" marR="0" indent="0" algn="l" defTabSz="9144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1pPr>
            <a:lvl2pPr marL="4572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2pPr>
            <a:lvl3pPr marL="9144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3pPr>
            <a:lvl4pPr marL="13716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4pPr>
            <a:lvl5pPr marL="1828800" indent="0" algn="l">
              <a:lnSpc>
                <a:spcPct val="100000"/>
              </a:lnSpc>
              <a:spcBef>
                <a:spcPts val="1000"/>
              </a:spcBef>
              <a:buFont typeface="Arial" panose="020B0604020202020204" pitchFamily="34" charset="0"/>
              <a:buNone/>
              <a:defRPr sz="1300" b="0" i="0">
                <a:solidFill>
                  <a:srgbClr val="0E2D69"/>
                </a:solidFill>
                <a:latin typeface="HSE Sans" panose="02000000000000000000" pitchFamily="2" charset="0"/>
              </a:defRPr>
            </a:lvl5pPr>
          </a:lstStyle>
          <a:p>
            <a:r>
              <a:rPr lang="en-GB" sz="1300" dirty="0">
                <a:latin typeface="HSE Sans" panose="02000000000000000000" pitchFamily="2" charset="0"/>
              </a:rPr>
              <a:t>Lorem ipsum </a:t>
            </a:r>
            <a:r>
              <a:rPr lang="en-GB" sz="1300" dirty="0" err="1">
                <a:latin typeface="HSE Sans" panose="02000000000000000000" pitchFamily="2" charset="0"/>
              </a:rPr>
              <a:t>dolor</a:t>
            </a:r>
            <a:r>
              <a:rPr lang="en-GB" sz="1300" dirty="0">
                <a:latin typeface="HSE Sans" panose="02000000000000000000" pitchFamily="2" charset="0"/>
              </a:rPr>
              <a:t> sit </a:t>
            </a:r>
            <a:r>
              <a:rPr lang="en-GB" sz="1300" dirty="0" err="1">
                <a:latin typeface="HSE Sans" panose="02000000000000000000" pitchFamily="2" charset="0"/>
              </a:rPr>
              <a:t>amet</a:t>
            </a:r>
            <a:r>
              <a:rPr lang="en-GB" sz="1300" dirty="0">
                <a:latin typeface="HSE Sans" panose="02000000000000000000" pitchFamily="2" charset="0"/>
              </a:rPr>
              <a:t>, </a:t>
            </a:r>
            <a:r>
              <a:rPr lang="en-GB" sz="1300" dirty="0" err="1">
                <a:latin typeface="HSE Sans" panose="02000000000000000000" pitchFamily="2" charset="0"/>
              </a:rPr>
              <a:t>consectetur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adipiscing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elit</a:t>
            </a:r>
            <a:r>
              <a:rPr lang="en-GB" sz="1300" dirty="0">
                <a:latin typeface="HSE Sans" panose="02000000000000000000" pitchFamily="2" charset="0"/>
              </a:rPr>
              <a:t>, </a:t>
            </a:r>
            <a:r>
              <a:rPr lang="en-GB" sz="1300" dirty="0" err="1">
                <a:latin typeface="HSE Sans" panose="02000000000000000000" pitchFamily="2" charset="0"/>
              </a:rPr>
              <a:t>sed</a:t>
            </a:r>
            <a:r>
              <a:rPr lang="en-GB" sz="1300" dirty="0">
                <a:latin typeface="HSE Sans" panose="02000000000000000000" pitchFamily="2" charset="0"/>
              </a:rPr>
              <a:t> do </a:t>
            </a:r>
            <a:r>
              <a:rPr lang="en-GB" sz="1300" dirty="0" err="1">
                <a:latin typeface="HSE Sans" panose="02000000000000000000" pitchFamily="2" charset="0"/>
              </a:rPr>
              <a:t>eiusmod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tempor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incididunt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ut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labore</a:t>
            </a:r>
            <a:r>
              <a:rPr lang="en-GB" sz="1300" dirty="0">
                <a:latin typeface="HSE Sans" panose="02000000000000000000" pitchFamily="2" charset="0"/>
              </a:rPr>
              <a:t> et dolore magna </a:t>
            </a:r>
            <a:r>
              <a:rPr lang="en-GB" sz="1300" dirty="0" err="1">
                <a:latin typeface="HSE Sans" panose="02000000000000000000" pitchFamily="2" charset="0"/>
              </a:rPr>
              <a:t>aliqua</a:t>
            </a:r>
            <a:r>
              <a:rPr lang="en-GB" sz="1300" dirty="0">
                <a:latin typeface="HSE Sans" panose="02000000000000000000" pitchFamily="2" charset="0"/>
              </a:rPr>
              <a:t>. Ut </a:t>
            </a:r>
            <a:r>
              <a:rPr lang="en-GB" sz="1300" dirty="0" err="1">
                <a:latin typeface="HSE Sans" panose="02000000000000000000" pitchFamily="2" charset="0"/>
              </a:rPr>
              <a:t>enim</a:t>
            </a:r>
            <a:r>
              <a:rPr lang="en-GB" sz="1300" dirty="0">
                <a:latin typeface="HSE Sans" panose="02000000000000000000" pitchFamily="2" charset="0"/>
              </a:rPr>
              <a:t> ad minim </a:t>
            </a:r>
            <a:r>
              <a:rPr lang="en-GB" sz="1300" dirty="0" err="1">
                <a:latin typeface="HSE Sans" panose="02000000000000000000" pitchFamily="2" charset="0"/>
              </a:rPr>
              <a:t>veniam</a:t>
            </a:r>
            <a:r>
              <a:rPr lang="en-GB" sz="1300" dirty="0">
                <a:latin typeface="HSE Sans" panose="02000000000000000000" pitchFamily="2" charset="0"/>
              </a:rPr>
              <a:t>, </a:t>
            </a:r>
            <a:r>
              <a:rPr lang="en-GB" sz="1300" dirty="0" err="1">
                <a:latin typeface="HSE Sans" panose="02000000000000000000" pitchFamily="2" charset="0"/>
              </a:rPr>
              <a:t>quis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nostrud</a:t>
            </a:r>
            <a:r>
              <a:rPr lang="en-GB" sz="1300" dirty="0">
                <a:latin typeface="HSE Sans" panose="02000000000000000000" pitchFamily="2" charset="0"/>
              </a:rPr>
              <a:t> exercitation </a:t>
            </a:r>
            <a:r>
              <a:rPr lang="en-GB" sz="1300" dirty="0" err="1">
                <a:latin typeface="HSE Sans" panose="02000000000000000000" pitchFamily="2" charset="0"/>
              </a:rPr>
              <a:t>ullamco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laboris</a:t>
            </a:r>
            <a:r>
              <a:rPr lang="en-GB" sz="1300" dirty="0">
                <a:latin typeface="HSE Sans" panose="02000000000000000000" pitchFamily="2" charset="0"/>
              </a:rPr>
              <a:t> nisi </a:t>
            </a:r>
            <a:r>
              <a:rPr lang="en-GB" sz="1300" dirty="0" err="1">
                <a:latin typeface="HSE Sans" panose="02000000000000000000" pitchFamily="2" charset="0"/>
              </a:rPr>
              <a:t>ut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aliquip</a:t>
            </a:r>
            <a:r>
              <a:rPr lang="en-GB" sz="1300" dirty="0">
                <a:latin typeface="HSE Sans" panose="02000000000000000000" pitchFamily="2" charset="0"/>
              </a:rPr>
              <a:t> ex </a:t>
            </a:r>
            <a:r>
              <a:rPr lang="en-GB" sz="1300" dirty="0" err="1">
                <a:latin typeface="HSE Sans" panose="02000000000000000000" pitchFamily="2" charset="0"/>
              </a:rPr>
              <a:t>ea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commodo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consequat</a:t>
            </a:r>
            <a:r>
              <a:rPr lang="en-GB" sz="1300" dirty="0">
                <a:latin typeface="HSE Sans" panose="02000000000000000000" pitchFamily="2" charset="0"/>
              </a:rPr>
              <a:t>. Duis </a:t>
            </a:r>
            <a:r>
              <a:rPr lang="en-GB" sz="1300" dirty="0" err="1">
                <a:latin typeface="HSE Sans" panose="02000000000000000000" pitchFamily="2" charset="0"/>
              </a:rPr>
              <a:t>aute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irure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dolor</a:t>
            </a:r>
            <a:r>
              <a:rPr lang="en-GB" sz="1300" dirty="0">
                <a:latin typeface="HSE Sans" panose="02000000000000000000" pitchFamily="2" charset="0"/>
              </a:rPr>
              <a:t> in </a:t>
            </a:r>
            <a:r>
              <a:rPr lang="en-GB" sz="1300" dirty="0" err="1">
                <a:latin typeface="HSE Sans" panose="02000000000000000000" pitchFamily="2" charset="0"/>
              </a:rPr>
              <a:t>reprehenderit</a:t>
            </a:r>
            <a:r>
              <a:rPr lang="en-GB" sz="1300" dirty="0">
                <a:latin typeface="HSE Sans" panose="02000000000000000000" pitchFamily="2" charset="0"/>
              </a:rPr>
              <a:t> in </a:t>
            </a:r>
            <a:r>
              <a:rPr lang="en-GB" sz="1300" dirty="0" err="1">
                <a:latin typeface="HSE Sans" panose="02000000000000000000" pitchFamily="2" charset="0"/>
              </a:rPr>
              <a:t>voluptate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velit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esse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cillum</a:t>
            </a:r>
            <a:r>
              <a:rPr lang="en-GB" sz="1300" dirty="0">
                <a:latin typeface="HSE Sans" panose="02000000000000000000" pitchFamily="2" charset="0"/>
              </a:rPr>
              <a:t> dolore </a:t>
            </a:r>
            <a:r>
              <a:rPr lang="en-GB" sz="1300" dirty="0" err="1">
                <a:latin typeface="HSE Sans" panose="02000000000000000000" pitchFamily="2" charset="0"/>
              </a:rPr>
              <a:t>eu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fugiat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nulla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pariatur</a:t>
            </a:r>
            <a:r>
              <a:rPr lang="en-GB" sz="1300" dirty="0">
                <a:latin typeface="HSE Sans" panose="02000000000000000000" pitchFamily="2" charset="0"/>
              </a:rPr>
              <a:t>. </a:t>
            </a:r>
            <a:r>
              <a:rPr lang="en-GB" sz="1300" dirty="0" err="1">
                <a:latin typeface="HSE Sans" panose="02000000000000000000" pitchFamily="2" charset="0"/>
              </a:rPr>
              <a:t>Excepteur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sint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occaecat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cupidatat</a:t>
            </a:r>
            <a:r>
              <a:rPr lang="en-GB" sz="1300" dirty="0">
                <a:latin typeface="HSE Sans" panose="02000000000000000000" pitchFamily="2" charset="0"/>
              </a:rPr>
              <a:t> non </a:t>
            </a:r>
            <a:r>
              <a:rPr lang="en-GB" sz="1300" dirty="0" err="1">
                <a:latin typeface="HSE Sans" panose="02000000000000000000" pitchFamily="2" charset="0"/>
              </a:rPr>
              <a:t>proident</a:t>
            </a:r>
            <a:r>
              <a:rPr lang="en-GB" sz="1300" dirty="0">
                <a:latin typeface="HSE Sans" panose="02000000000000000000" pitchFamily="2" charset="0"/>
              </a:rPr>
              <a:t>, sunt in culpa qui </a:t>
            </a:r>
            <a:r>
              <a:rPr lang="en-GB" sz="1300" dirty="0" err="1">
                <a:latin typeface="HSE Sans" panose="02000000000000000000" pitchFamily="2" charset="0"/>
              </a:rPr>
              <a:t>officia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deserunt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mollit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anim</a:t>
            </a:r>
            <a:r>
              <a:rPr lang="en-GB" sz="1300" dirty="0">
                <a:latin typeface="HSE Sans" panose="02000000000000000000" pitchFamily="2" charset="0"/>
              </a:rPr>
              <a:t> id </a:t>
            </a:r>
            <a:r>
              <a:rPr lang="en-GB" sz="1300" dirty="0" err="1">
                <a:latin typeface="HSE Sans" panose="02000000000000000000" pitchFamily="2" charset="0"/>
              </a:rPr>
              <a:t>est</a:t>
            </a:r>
            <a:r>
              <a:rPr lang="en-GB" sz="1300" dirty="0">
                <a:latin typeface="HSE Sans" panose="02000000000000000000" pitchFamily="2" charset="0"/>
              </a:rPr>
              <a:t> </a:t>
            </a:r>
            <a:r>
              <a:rPr lang="en-GB" sz="1300" dirty="0" err="1">
                <a:latin typeface="HSE Sans" panose="02000000000000000000" pitchFamily="2" charset="0"/>
              </a:rPr>
              <a:t>laborum</a:t>
            </a:r>
            <a:r>
              <a:rPr lang="en-GB" sz="1300" dirty="0">
                <a:latin typeface="HSE Sans" panose="02000000000000000000" pitchFamily="2" charset="0"/>
              </a:rPr>
              <a:t>.</a:t>
            </a:r>
            <a:endParaRPr lang="ru-RU" sz="1300" dirty="0">
              <a:latin typeface="HSE Sans" panose="02000000000000000000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367715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33F8FDE-7383-E947-8568-FF6B7A77655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GB"/>
              <a:t>Click to edit Master title style</a:t>
            </a:r>
            <a:endParaRPr lang="en-R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F8E6541-45CA-8B42-98B4-D42737B850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GB"/>
              <a:t>Click to edit Master text styles</a:t>
            </a:r>
          </a:p>
          <a:p>
            <a:pPr lvl="1"/>
            <a:r>
              <a:rPr lang="en-GB"/>
              <a:t>Second level</a:t>
            </a:r>
          </a:p>
          <a:p>
            <a:pPr lvl="2"/>
            <a:r>
              <a:rPr lang="en-GB"/>
              <a:t>Third level</a:t>
            </a:r>
          </a:p>
          <a:p>
            <a:pPr lvl="3"/>
            <a:r>
              <a:rPr lang="en-GB"/>
              <a:t>Fourth level</a:t>
            </a:r>
          </a:p>
          <a:p>
            <a:pPr lvl="4"/>
            <a:r>
              <a:rPr lang="en-GB"/>
              <a:t>Fifth level</a:t>
            </a:r>
            <a:endParaRPr lang="en-R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E70645B-C5D9-8544-BBF2-E4A13F8E405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63DFB-8595-A44B-9F09-A50FA310E559}" type="datetimeFigureOut">
              <a:rPr lang="en-RU" smtClean="0"/>
              <a:t>12/05/2022</a:t>
            </a:fld>
            <a:endParaRPr lang="en-R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1F52289-7F57-544F-95EE-F8B2E106276A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R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11C5F56-F795-5643-ABE3-DDED2186989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20F133-126C-5944-A0E4-6A9616EDC0DA}" type="slidenum">
              <a:rPr lang="en-RU" smtClean="0"/>
              <a:t>‹#›</a:t>
            </a:fld>
            <a:endParaRPr lang="en-RU"/>
          </a:p>
        </p:txBody>
      </p:sp>
    </p:spTree>
    <p:extLst>
      <p:ext uri="{BB962C8B-B14F-4D97-AF65-F5344CB8AC3E}">
        <p14:creationId xmlns:p14="http://schemas.microsoft.com/office/powerpoint/2010/main" val="5785060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61" r:id="rId3"/>
    <p:sldLayoutId id="2147483650" r:id="rId4"/>
    <p:sldLayoutId id="2147483651" r:id="rId5"/>
    <p:sldLayoutId id="2147483652" r:id="rId6"/>
    <p:sldLayoutId id="2147483654" r:id="rId7"/>
    <p:sldLayoutId id="2147483655" r:id="rId8"/>
    <p:sldLayoutId id="2147483656" r:id="rId9"/>
    <p:sldLayoutId id="2147483658" r:id="rId10"/>
    <p:sldLayoutId id="2147483657" r:id="rId11"/>
    <p:sldLayoutId id="2147483659" r:id="rId12"/>
    <p:sldLayoutId id="2147483662" r:id="rId13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3.xml"/><Relationship Id="rId1" Type="http://schemas.openxmlformats.org/officeDocument/2006/relationships/themeOverride" Target="../theme/themeOverride1.xml"/><Relationship Id="rId5" Type="http://schemas.openxmlformats.org/officeDocument/2006/relationships/image" Target="../media/image5.png"/><Relationship Id="rId4" Type="http://schemas.openxmlformats.org/officeDocument/2006/relationships/image" Target="../media/image3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3" name="Изображение" descr="Изображение"/>
          <p:cNvPicPr>
            <a:picLocks noChangeAspect="1"/>
          </p:cNvPicPr>
          <p:nvPr/>
        </p:nvPicPr>
        <p:blipFill>
          <a:blip r:embed="rId5">
            <a:extLst/>
          </a:blip>
          <a:stretch>
            <a:fillRect/>
          </a:stretch>
        </p:blipFill>
        <p:spPr>
          <a:xfrm>
            <a:off x="613303" y="293090"/>
            <a:ext cx="599790" cy="599790"/>
          </a:xfrm>
          <a:prstGeom prst="rect">
            <a:avLst/>
          </a:prstGeom>
          <a:ln w="12700">
            <a:miter lim="400000"/>
          </a:ln>
        </p:spPr>
      </p:pic>
      <p:sp>
        <p:nvSpPr>
          <p:cNvPr id="6" name="Очень крутой заголовок…"/>
          <p:cNvSpPr txBox="1"/>
          <p:nvPr/>
        </p:nvSpPr>
        <p:spPr>
          <a:xfrm>
            <a:off x="1345373" y="178572"/>
            <a:ext cx="8929750" cy="535785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="" xmlns:m="http://schemas.openxmlformats.org/officeDocument/2006/math" xmlns:a14="http://schemas.microsoft.com/office/drawing/2010/main" xmlns:ma14="http://schemas.microsoft.com/office/mac/drawingml/2011/main" val="1"/>
            </a:ext>
          </a:extLst>
        </p:spPr>
        <p:txBody>
          <a:bodyPr lIns="35719" tIns="35719" rIns="35719" bIns="35719"/>
          <a:lstStyle/>
          <a:p>
            <a:pPr algn="l">
              <a:defRPr sz="7000" b="1" cap="all">
                <a:solidFill>
                  <a:srgbClr val="253957"/>
                </a:solidFill>
                <a:latin typeface="+mn-lt"/>
                <a:ea typeface="+mn-ea"/>
                <a:cs typeface="+mn-cs"/>
                <a:sym typeface="Arial Narrow"/>
              </a:defRPr>
            </a:pPr>
            <a:r>
              <a:rPr lang="ru-RU" sz="2400" dirty="0"/>
              <a:t>Система оплаты труда работников НИУ ВШЭ</a:t>
            </a:r>
          </a:p>
        </p:txBody>
      </p:sp>
      <p:grpSp>
        <p:nvGrpSpPr>
          <p:cNvPr id="11" name="Группа 10"/>
          <p:cNvGrpSpPr/>
          <p:nvPr/>
        </p:nvGrpSpPr>
        <p:grpSpPr>
          <a:xfrm>
            <a:off x="659477" y="4587588"/>
            <a:ext cx="8676883" cy="2018323"/>
            <a:chOff x="-1209382" y="-424009"/>
            <a:chExt cx="24198225" cy="5251456"/>
          </a:xfrm>
          <a:effectLst/>
        </p:grpSpPr>
        <p:sp>
          <p:nvSpPr>
            <p:cNvPr id="12" name="Скругленный прямоугольник 11"/>
            <p:cNvSpPr/>
            <p:nvPr/>
          </p:nvSpPr>
          <p:spPr>
            <a:xfrm>
              <a:off x="-1002596" y="-424009"/>
              <a:ext cx="6501391" cy="4553911"/>
            </a:xfrm>
            <a:prstGeom prst="roundRect">
              <a:avLst>
                <a:gd name="adj" fmla="val 10000"/>
              </a:avLst>
            </a:prstGeom>
            <a:noFill/>
            <a:ln>
              <a:noFill/>
            </a:ln>
          </p:spPr>
          <p:style>
            <a:lnRef idx="3">
              <a:scrgbClr r="0" g="0" b="0"/>
            </a:lnRef>
            <a:fillRef idx="1">
              <a:schemeClr val="lt1">
                <a:hueOff val="0"/>
                <a:satOff val="0"/>
                <a:lumOff val="0"/>
                <a:alphaOff val="0"/>
              </a:schemeClr>
            </a:fillRef>
            <a:effectRef idx="1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3" name="Скругленный прямоугольник 4"/>
            <p:cNvSpPr/>
            <p:nvPr/>
          </p:nvSpPr>
          <p:spPr>
            <a:xfrm>
              <a:off x="-1209382" y="2172286"/>
              <a:ext cx="24198225" cy="2655161"/>
            </a:xfrm>
            <a:prstGeom prst="rect">
              <a:avLst/>
            </a:prstGeom>
            <a:ln>
              <a:solidFill>
                <a:srgbClr val="003399"/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5080" tIns="5080" rIns="5080" bIns="5080" numCol="1" spcCol="1270" anchor="ctr" anchorCtr="0">
              <a:noAutofit/>
            </a:bodyPr>
            <a:lstStyle/>
            <a:p>
              <a:pPr marL="361950" defTabSz="3556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600" b="1" dirty="0">
                  <a:solidFill>
                    <a:srgbClr val="003399"/>
                  </a:solidFill>
                </a:rPr>
                <a:t>Меры социальной поддержки </a:t>
              </a:r>
              <a:r>
                <a:rPr lang="ru-RU" sz="1600" dirty="0"/>
                <a:t>— единовременные выплаты (пособия) или материальная помощь работникам (не включаемые в заработную плату) 4 000 рублей/год, не облагаются подоходным налогом </a:t>
              </a:r>
              <a:r>
                <a:rPr lang="ru-RU" sz="1600" b="1" dirty="0"/>
                <a:t> </a:t>
              </a:r>
            </a:p>
          </p:txBody>
        </p:sp>
      </p:grpSp>
      <p:sp>
        <p:nvSpPr>
          <p:cNvPr id="15" name="Прямоугольник 14"/>
          <p:cNvSpPr/>
          <p:nvPr/>
        </p:nvSpPr>
        <p:spPr>
          <a:xfrm>
            <a:off x="1451484" y="740461"/>
            <a:ext cx="9001144" cy="3385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ru-RU" sz="1600" dirty="0">
                <a:solidFill>
                  <a:srgbClr val="003399"/>
                </a:solidFill>
              </a:rPr>
              <a:t>Гарантированная оплата труда (ГОТ) – оплата труда, установленная в трудовом договоре</a:t>
            </a:r>
          </a:p>
        </p:txBody>
      </p:sp>
      <p:sp>
        <p:nvSpPr>
          <p:cNvPr id="16" name="Прямоугольник 15"/>
          <p:cNvSpPr/>
          <p:nvPr/>
        </p:nvSpPr>
        <p:spPr>
          <a:xfrm>
            <a:off x="1448086" y="1118020"/>
            <a:ext cx="558401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ru-RU" sz="1600" dirty="0">
                <a:solidFill>
                  <a:srgbClr val="003399"/>
                </a:solidFill>
              </a:rPr>
              <a:t>Уровень ГОТ для профессорско-преподавательского состава (ППС) и научных сотрудников (НС) утверждается решением ученого совета НИУ ВШЭ</a:t>
            </a:r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2"/>
          </p:nvPr>
        </p:nvSpPr>
        <p:spPr>
          <a:xfrm>
            <a:off x="11172564" y="6489340"/>
            <a:ext cx="288032" cy="256801"/>
          </a:xfrm>
        </p:spPr>
        <p:txBody>
          <a:bodyPr/>
          <a:lstStyle/>
          <a:p>
            <a:fld id="{86CB4B4D-7CA3-9044-876B-883B54F8677D}" type="slidenum">
              <a:rPr lang="ru-RU" smtClean="0"/>
              <a:pPr/>
              <a:t>1</a:t>
            </a:fld>
            <a:endParaRPr lang="ru-RU" dirty="0"/>
          </a:p>
        </p:txBody>
      </p:sp>
      <p:grpSp>
        <p:nvGrpSpPr>
          <p:cNvPr id="14" name="Группа 13"/>
          <p:cNvGrpSpPr/>
          <p:nvPr/>
        </p:nvGrpSpPr>
        <p:grpSpPr>
          <a:xfrm>
            <a:off x="6090358" y="1339956"/>
            <a:ext cx="4324886" cy="3552396"/>
            <a:chOff x="15766719" y="-4618756"/>
            <a:chExt cx="8649772" cy="7104791"/>
          </a:xfrm>
        </p:grpSpPr>
        <p:sp>
          <p:nvSpPr>
            <p:cNvPr id="17" name="Скругленный прямоугольник 16"/>
            <p:cNvSpPr/>
            <p:nvPr/>
          </p:nvSpPr>
          <p:spPr>
            <a:xfrm>
              <a:off x="15766719" y="2213"/>
              <a:ext cx="3681473" cy="2483822"/>
            </a:xfrm>
            <a:prstGeom prst="roundRect">
              <a:avLst>
                <a:gd name="adj" fmla="val 10000"/>
              </a:avLst>
            </a:prstGeom>
            <a:noFill/>
            <a:ln>
              <a:noFill/>
            </a:ln>
            <a:effectLst/>
          </p:spPr>
          <p:style>
            <a:lnRef idx="3">
              <a:scrgbClr r="0" g="0" b="0"/>
            </a:lnRef>
            <a:fillRef idx="1">
              <a:scrgbClr r="0" g="0" b="0"/>
            </a:fillRef>
            <a:effectRef idx="1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18" name="Скругленный прямоугольник 4"/>
            <p:cNvSpPr txBox="1"/>
            <p:nvPr/>
          </p:nvSpPr>
          <p:spPr>
            <a:xfrm>
              <a:off x="18632739" y="-4618756"/>
              <a:ext cx="5783752" cy="1538585"/>
            </a:xfrm>
            <a:prstGeom prst="rect">
              <a:avLst/>
            </a:prstGeom>
            <a:ln>
              <a:solidFill>
                <a:srgbClr val="003399"/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8890" tIns="8890" rIns="8890" bIns="8890" numCol="1" spcCol="1270" anchor="ctr" anchorCtr="0">
              <a:noAutofit/>
            </a:bodyPr>
            <a:lstStyle/>
            <a:p>
              <a:pPr marL="180975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400" dirty="0">
                  <a:solidFill>
                    <a:srgbClr val="003399"/>
                  </a:solidFill>
                </a:rPr>
                <a:t>Должностной оклад  </a:t>
              </a:r>
              <a:r>
                <a:rPr lang="ru-RU" sz="1400" dirty="0"/>
                <a:t>— фиксированный размер оплаты труда работника</a:t>
              </a:r>
            </a:p>
          </p:txBody>
        </p:sp>
      </p:grpSp>
      <p:grpSp>
        <p:nvGrpSpPr>
          <p:cNvPr id="19" name="Группа 18"/>
          <p:cNvGrpSpPr/>
          <p:nvPr/>
        </p:nvGrpSpPr>
        <p:grpSpPr>
          <a:xfrm>
            <a:off x="3899614" y="2405211"/>
            <a:ext cx="6553013" cy="5060265"/>
            <a:chOff x="16006511" y="-5885695"/>
            <a:chExt cx="13106026" cy="10120529"/>
          </a:xfrm>
        </p:grpSpPr>
        <p:sp>
          <p:nvSpPr>
            <p:cNvPr id="20" name="Скругленный прямоугольник 19"/>
            <p:cNvSpPr/>
            <p:nvPr/>
          </p:nvSpPr>
          <p:spPr>
            <a:xfrm>
              <a:off x="16006511" y="1915716"/>
              <a:ext cx="3710377" cy="2319118"/>
            </a:xfrm>
            <a:prstGeom prst="roundRect">
              <a:avLst>
                <a:gd name="adj" fmla="val 10000"/>
              </a:avLst>
            </a:prstGeom>
            <a:noFill/>
            <a:ln>
              <a:noFill/>
            </a:ln>
            <a:effectLst/>
          </p:spPr>
          <p:style>
            <a:lnRef idx="3">
              <a:scrgbClr r="0" g="0" b="0"/>
            </a:lnRef>
            <a:fillRef idx="1">
              <a:scrgbClr r="0" g="0" b="0"/>
            </a:fillRef>
            <a:effectRef idx="1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1" name="Скругленный прямоугольник 4"/>
            <p:cNvSpPr txBox="1"/>
            <p:nvPr/>
          </p:nvSpPr>
          <p:spPr>
            <a:xfrm>
              <a:off x="23377200" y="-5885695"/>
              <a:ext cx="5735337" cy="1421887"/>
            </a:xfrm>
            <a:prstGeom prst="rect">
              <a:avLst/>
            </a:prstGeom>
            <a:ln>
              <a:solidFill>
                <a:srgbClr val="003399"/>
              </a:solidFill>
            </a:ln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8890" tIns="8890" rIns="8890" bIns="8890" numCol="1" spcCol="1270" anchor="ctr" anchorCtr="0">
              <a:noAutofit/>
            </a:bodyPr>
            <a:lstStyle/>
            <a:p>
              <a:pPr marL="88900" defTabSz="6223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400" dirty="0">
                  <a:solidFill>
                    <a:srgbClr val="003399"/>
                  </a:solidFill>
                </a:rPr>
                <a:t>Персональные надбавки               </a:t>
              </a:r>
              <a:r>
                <a:rPr lang="ru-RU" sz="1400" dirty="0"/>
                <a:t>(стимулирующие выплаты)</a:t>
              </a:r>
            </a:p>
          </p:txBody>
        </p:sp>
      </p:grpSp>
      <p:grpSp>
        <p:nvGrpSpPr>
          <p:cNvPr id="22" name="Группа 21"/>
          <p:cNvGrpSpPr/>
          <p:nvPr/>
        </p:nvGrpSpPr>
        <p:grpSpPr>
          <a:xfrm>
            <a:off x="1440682" y="3068960"/>
            <a:ext cx="1960896" cy="997618"/>
            <a:chOff x="2625385" y="2476498"/>
            <a:chExt cx="3921792" cy="1995235"/>
          </a:xfrm>
        </p:grpSpPr>
        <p:sp>
          <p:nvSpPr>
            <p:cNvPr id="23" name="Скругленный прямоугольник 22"/>
            <p:cNvSpPr/>
            <p:nvPr/>
          </p:nvSpPr>
          <p:spPr>
            <a:xfrm>
              <a:off x="2625385" y="2476498"/>
              <a:ext cx="3921792" cy="1995235"/>
            </a:xfrm>
            <a:prstGeom prst="roundRect">
              <a:avLst>
                <a:gd name="adj" fmla="val 10000"/>
              </a:avLst>
            </a:prstGeom>
            <a:solidFill>
              <a:srgbClr val="E2E2E2"/>
            </a:solidFill>
            <a:ln>
              <a:solidFill>
                <a:srgbClr val="003399"/>
              </a:solidFill>
            </a:ln>
          </p:spPr>
          <p:style>
            <a:lnRef idx="3">
              <a:scrgbClr r="0" g="0" b="0"/>
            </a:lnRef>
            <a:fillRef idx="1">
              <a:scrgbClr r="0" g="0" b="0"/>
            </a:fillRef>
            <a:effectRef idx="1">
              <a:schemeClr val="lt1"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4" name="Скругленный прямоугольник 4"/>
            <p:cNvSpPr txBox="1"/>
            <p:nvPr/>
          </p:nvSpPr>
          <p:spPr>
            <a:xfrm>
              <a:off x="2683823" y="2534936"/>
              <a:ext cx="3804916" cy="1878359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1430" tIns="11430" rIns="11430" bIns="11430" numCol="1" spcCol="1270" anchor="ctr" anchorCtr="0">
              <a:noAutofit/>
            </a:bodyPr>
            <a:lstStyle/>
            <a:p>
              <a:pPr algn="ctr" defTabSz="8001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b="1" dirty="0">
                  <a:solidFill>
                    <a:srgbClr val="003399"/>
                  </a:solidFill>
                </a:rPr>
                <a:t>Система оплаты труда</a:t>
              </a:r>
            </a:p>
          </p:txBody>
        </p:sp>
      </p:grpSp>
      <p:grpSp>
        <p:nvGrpSpPr>
          <p:cNvPr id="25" name="Группа 24"/>
          <p:cNvGrpSpPr/>
          <p:nvPr/>
        </p:nvGrpSpPr>
        <p:grpSpPr>
          <a:xfrm>
            <a:off x="4019437" y="1704039"/>
            <a:ext cx="3156683" cy="1207118"/>
            <a:chOff x="9058355" y="402710"/>
            <a:chExt cx="3627701" cy="2414235"/>
          </a:xfrm>
        </p:grpSpPr>
        <p:sp>
          <p:nvSpPr>
            <p:cNvPr id="26" name="Скругленный прямоугольник 25"/>
            <p:cNvSpPr/>
            <p:nvPr/>
          </p:nvSpPr>
          <p:spPr>
            <a:xfrm>
              <a:off x="9058355" y="402710"/>
              <a:ext cx="3627701" cy="2414235"/>
            </a:xfrm>
            <a:prstGeom prst="roundRect">
              <a:avLst>
                <a:gd name="adj" fmla="val 10000"/>
              </a:avLst>
            </a:prstGeom>
            <a:noFill/>
            <a:ln>
              <a:noFill/>
            </a:ln>
            <a:effectLst/>
          </p:spPr>
          <p:style>
            <a:lnRef idx="3">
              <a:scrgbClr r="0" g="0" b="0"/>
            </a:lnRef>
            <a:fillRef idx="1">
              <a:scrgbClr r="0" g="0" b="0"/>
            </a:fillRef>
            <a:effectRef idx="1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27" name="Скругленный прямоугольник 4"/>
            <p:cNvSpPr txBox="1"/>
            <p:nvPr/>
          </p:nvSpPr>
          <p:spPr>
            <a:xfrm>
              <a:off x="9129066" y="473421"/>
              <a:ext cx="3486279" cy="227281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0160" tIns="10160" rIns="10160" bIns="10160" numCol="1" spcCol="1270" anchor="ctr" anchorCtr="0">
              <a:noAutofit/>
            </a:bodyPr>
            <a:lstStyle/>
            <a:p>
              <a:pPr algn="ctr"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600" b="1" dirty="0">
                  <a:solidFill>
                    <a:srgbClr val="003399"/>
                  </a:solidFill>
                </a:rPr>
                <a:t>Гарантированная оплата труда</a:t>
              </a:r>
            </a:p>
          </p:txBody>
        </p:sp>
      </p:grpSp>
      <p:grpSp>
        <p:nvGrpSpPr>
          <p:cNvPr id="28" name="Группа 27"/>
          <p:cNvGrpSpPr/>
          <p:nvPr/>
        </p:nvGrpSpPr>
        <p:grpSpPr>
          <a:xfrm>
            <a:off x="4193415" y="2983122"/>
            <a:ext cx="6536425" cy="1370883"/>
            <a:chOff x="9091551" y="2693403"/>
            <a:chExt cx="11304023" cy="2741766"/>
          </a:xfrm>
        </p:grpSpPr>
        <p:sp>
          <p:nvSpPr>
            <p:cNvPr id="29" name="Скругленный прямоугольник 28"/>
            <p:cNvSpPr/>
            <p:nvPr/>
          </p:nvSpPr>
          <p:spPr>
            <a:xfrm>
              <a:off x="9106007" y="2693403"/>
              <a:ext cx="4828470" cy="2414235"/>
            </a:xfrm>
            <a:prstGeom prst="roundRect">
              <a:avLst>
                <a:gd name="adj" fmla="val 10000"/>
              </a:avLst>
            </a:prstGeom>
            <a:noFill/>
            <a:ln>
              <a:noFill/>
            </a:ln>
            <a:effectLst/>
          </p:spPr>
          <p:style>
            <a:lnRef idx="3">
              <a:scrgbClr r="0" g="0" b="0"/>
            </a:lnRef>
            <a:fillRef idx="1">
              <a:scrgbClr r="0" g="0" b="0"/>
            </a:fillRef>
            <a:effectRef idx="1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30" name="Скругленный прямоугольник 4"/>
            <p:cNvSpPr txBox="1"/>
            <p:nvPr/>
          </p:nvSpPr>
          <p:spPr>
            <a:xfrm>
              <a:off x="9091551" y="3162356"/>
              <a:ext cx="11304023" cy="227281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10160" tIns="10160" rIns="10160" bIns="10160" numCol="1" spcCol="1270" anchor="ctr" anchorCtr="1">
              <a:noAutofit/>
            </a:bodyPr>
            <a:lstStyle/>
            <a:p>
              <a:pPr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  <a:defRPr/>
              </a:pPr>
              <a:r>
                <a:rPr lang="ru-RU" sz="1600" b="1" dirty="0">
                  <a:solidFill>
                    <a:srgbClr val="003399"/>
                  </a:solidFill>
                </a:rPr>
                <a:t>Компенсационные выплаты </a:t>
              </a:r>
              <a:r>
                <a:rPr lang="ru-RU" sz="1600" dirty="0"/>
                <a:t>— денежные выплаты, связанные с исполнением работниками трудовых (должностных) обязанностей в условиях, отклоняющихся от нормальных</a:t>
              </a:r>
            </a:p>
            <a:p>
              <a:pPr defTabSz="7112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ru-RU" sz="1600" dirty="0"/>
            </a:p>
          </p:txBody>
        </p:sp>
      </p:grpSp>
      <p:grpSp>
        <p:nvGrpSpPr>
          <p:cNvPr id="31" name="Группа 30"/>
          <p:cNvGrpSpPr/>
          <p:nvPr/>
        </p:nvGrpSpPr>
        <p:grpSpPr>
          <a:xfrm>
            <a:off x="4240096" y="4188027"/>
            <a:ext cx="6661827" cy="2121685"/>
            <a:chOff x="9106005" y="3540697"/>
            <a:chExt cx="5386294" cy="4243369"/>
          </a:xfrm>
        </p:grpSpPr>
        <p:sp>
          <p:nvSpPr>
            <p:cNvPr id="32" name="Скругленный прямоугольник 31"/>
            <p:cNvSpPr/>
            <p:nvPr/>
          </p:nvSpPr>
          <p:spPr>
            <a:xfrm>
              <a:off x="9106005" y="5369831"/>
              <a:ext cx="4828470" cy="2414235"/>
            </a:xfrm>
            <a:prstGeom prst="roundRect">
              <a:avLst>
                <a:gd name="adj" fmla="val 10000"/>
              </a:avLst>
            </a:prstGeom>
            <a:noFill/>
            <a:ln>
              <a:noFill/>
            </a:ln>
            <a:effectLst/>
          </p:spPr>
          <p:style>
            <a:lnRef idx="3">
              <a:scrgbClr r="0" g="0" b="0"/>
            </a:lnRef>
            <a:fillRef idx="1">
              <a:scrgbClr r="0" g="0" b="0"/>
            </a:fillRef>
            <a:effectRef idx="1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</p:sp>
        <p:sp>
          <p:nvSpPr>
            <p:cNvPr id="33" name="Скругленный прямоугольник 4"/>
            <p:cNvSpPr txBox="1"/>
            <p:nvPr/>
          </p:nvSpPr>
          <p:spPr>
            <a:xfrm>
              <a:off x="9128561" y="3540697"/>
              <a:ext cx="5363738" cy="2272813"/>
            </a:xfrm>
            <a:prstGeom prst="rect">
              <a:avLst/>
            </a:prstGeom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8255" tIns="8255" rIns="8255" bIns="8255" numCol="1" spcCol="1270" anchor="ctr" anchorCtr="0">
              <a:noAutofit/>
            </a:bodyPr>
            <a:lstStyle/>
            <a:p>
              <a:pPr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ru-RU" sz="1600" b="1" dirty="0">
                  <a:solidFill>
                    <a:srgbClr val="003399"/>
                  </a:solidFill>
                </a:rPr>
                <a:t>Прочие стимулирующие выплаты </a:t>
              </a:r>
              <a:r>
                <a:rPr lang="ru-RU" sz="1600" dirty="0"/>
                <a:t>— </a:t>
              </a:r>
              <a:r>
                <a:rPr lang="ru-RU" sz="1600" dirty="0" err="1"/>
                <a:t>выплаты</a:t>
              </a:r>
              <a:r>
                <a:rPr lang="ru-RU" sz="1600" dirty="0"/>
                <a:t>, направленные на стимулирование работника к качественному результату труда, а также поощрительные выплаты за выполненную работу</a:t>
              </a:r>
            </a:p>
          </p:txBody>
        </p:sp>
      </p:grpSp>
      <p:cxnSp>
        <p:nvCxnSpPr>
          <p:cNvPr id="4" name="Прямая со стрелкой 3"/>
          <p:cNvCxnSpPr/>
          <p:nvPr/>
        </p:nvCxnSpPr>
        <p:spPr>
          <a:xfrm flipV="1">
            <a:off x="3503712" y="2405211"/>
            <a:ext cx="577255" cy="577912"/>
          </a:xfrm>
          <a:prstGeom prst="straightConnector1">
            <a:avLst/>
          </a:prstGeom>
          <a:noFill/>
          <a:ln w="25400" cap="flat">
            <a:solidFill>
              <a:srgbClr val="003399"/>
            </a:solidFill>
            <a:prstDash val="solid"/>
            <a:miter lim="400000"/>
            <a:tailEnd type="triangle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7" name="Прямая со стрелкой 6"/>
          <p:cNvCxnSpPr/>
          <p:nvPr/>
        </p:nvCxnSpPr>
        <p:spPr>
          <a:xfrm>
            <a:off x="3503712" y="4066578"/>
            <a:ext cx="689703" cy="442543"/>
          </a:xfrm>
          <a:prstGeom prst="straightConnector1">
            <a:avLst/>
          </a:prstGeom>
          <a:noFill/>
          <a:ln w="25400" cap="flat">
            <a:solidFill>
              <a:srgbClr val="003399"/>
            </a:solidFill>
            <a:prstDash val="solid"/>
            <a:miter lim="400000"/>
            <a:tailEnd type="triangle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36" name="Прямая со стрелкой 35"/>
          <p:cNvCxnSpPr/>
          <p:nvPr/>
        </p:nvCxnSpPr>
        <p:spPr>
          <a:xfrm>
            <a:off x="3575720" y="3650441"/>
            <a:ext cx="505247" cy="0"/>
          </a:xfrm>
          <a:prstGeom prst="straightConnector1">
            <a:avLst/>
          </a:prstGeom>
          <a:noFill/>
          <a:ln w="25400" cap="flat">
            <a:solidFill>
              <a:srgbClr val="003399"/>
            </a:solidFill>
            <a:prstDash val="solid"/>
            <a:miter lim="400000"/>
            <a:tailEnd type="triangle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5" name="Прямая со стрелкой 4"/>
          <p:cNvCxnSpPr/>
          <p:nvPr/>
        </p:nvCxnSpPr>
        <p:spPr>
          <a:xfrm flipV="1">
            <a:off x="7032104" y="1739395"/>
            <a:ext cx="396044" cy="369854"/>
          </a:xfrm>
          <a:prstGeom prst="straightConnector1">
            <a:avLst/>
          </a:prstGeom>
          <a:noFill/>
          <a:ln w="25400" cap="flat">
            <a:solidFill>
              <a:schemeClr val="accent1"/>
            </a:solidFill>
            <a:prstDash val="solid"/>
            <a:miter lim="400000"/>
            <a:tailEnd type="triangle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  <p:cxnSp>
        <p:nvCxnSpPr>
          <p:cNvPr id="9" name="Прямая со стрелкой 8"/>
          <p:cNvCxnSpPr/>
          <p:nvPr/>
        </p:nvCxnSpPr>
        <p:spPr>
          <a:xfrm>
            <a:off x="7032104" y="2405211"/>
            <a:ext cx="396044" cy="267706"/>
          </a:xfrm>
          <a:prstGeom prst="straightConnector1">
            <a:avLst/>
          </a:prstGeom>
          <a:noFill/>
          <a:ln w="25400" cap="flat">
            <a:solidFill>
              <a:schemeClr val="accent1"/>
            </a:solidFill>
            <a:prstDash val="solid"/>
            <a:miter lim="400000"/>
            <a:tailEnd type="triangle"/>
          </a:ln>
          <a:effectLst/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none"/>
        </p:style>
      </p:cxnSp>
    </p:spTree>
    <p:extLst>
      <p:ext uri="{BB962C8B-B14F-4D97-AF65-F5344CB8AC3E}">
        <p14:creationId xmlns:p14="http://schemas.microsoft.com/office/powerpoint/2010/main" val="217381199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ransition spd="med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Пользовательские 1">
      <a:dk1>
        <a:srgbClr val="0F2C68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noFill/>
      </a:spPr>
      <a:bodyPr wrap="square" rtlCol="0">
        <a:spAutoFit/>
      </a:bodyPr>
      <a:lstStyle>
        <a:defPPr algn="l">
          <a:defRPr sz="1000" dirty="0">
            <a:latin typeface="HSE Sans" panose="02000000000000000000" pitchFamily="2" charset="0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Пользовательские 1">
    <a:dk1>
      <a:srgbClr val="0F2C68"/>
    </a:dk1>
    <a:lt1>
      <a:srgbClr val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Документ" ma:contentTypeID="0x0101002A9C74E6E830D74E9B0FDDB4017A5417" ma:contentTypeVersion="13" ma:contentTypeDescription="Создание документа." ma:contentTypeScope="" ma:versionID="d4e423622451d608a8a05f4da7a1e1a2">
  <xsd:schema xmlns:xsd="http://www.w3.org/2001/XMLSchema" xmlns:xs="http://www.w3.org/2001/XMLSchema" xmlns:p="http://schemas.microsoft.com/office/2006/metadata/properties" xmlns:ns2="9875bd71-cde8-496c-a136-433f55d5e6d0" xmlns:ns3="e96afe77-3acb-4328-97fc-408e1bde3ecd" targetNamespace="http://schemas.microsoft.com/office/2006/metadata/properties" ma:root="true" ma:fieldsID="4831203c63c08b9f52ea6d3ee0d7a96e" ns2:_="" ns3:_="">
    <xsd:import namespace="9875bd71-cde8-496c-a136-433f55d5e6d0"/>
    <xsd:import namespace="e96afe77-3acb-4328-97fc-408e1bde3ec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ServiceDateTaken" minOccurs="0"/>
                <xsd:element ref="ns2:MediaServiceLocation" minOccurs="0"/>
                <xsd:element ref="ns2:MediaServiceAutoKeyPoints" minOccurs="0"/>
                <xsd:element ref="ns2:MediaServiceKeyPoints" minOccurs="0"/>
                <xsd:element ref="ns3:SharedWithUsers" minOccurs="0"/>
                <xsd:element ref="ns3:SharedWithDetails" minOccurs="0"/>
                <xsd:element ref="ns2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875bd71-cde8-496c-a136-433f55d5e6d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20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96afe77-3acb-4328-97fc-408e1bde3ecd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Общий доступ с использованием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Совместно с подробностями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Тип контента"/>
        <xsd:element ref="dc:title" minOccurs="0" maxOccurs="1" ma:index="4" ma:displayName="Название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433DAF31-D8A6-49A0-9A5D-8B2EA5B1C511}">
  <ds:schemaRefs>
    <ds:schemaRef ds:uri="http://purl.org/dc/terms/"/>
    <ds:schemaRef ds:uri="http://purl.org/dc/dcmitype/"/>
    <ds:schemaRef ds:uri="http://purl.org/dc/elements/1.1/"/>
    <ds:schemaRef ds:uri="http://schemas.microsoft.com/office/2006/documentManagement/types"/>
    <ds:schemaRef ds:uri="9875bd71-cde8-496c-a136-433f55d5e6d0"/>
    <ds:schemaRef ds:uri="http://schemas.openxmlformats.org/package/2006/metadata/core-properties"/>
    <ds:schemaRef ds:uri="http://schemas.microsoft.com/office/2006/metadata/properties"/>
    <ds:schemaRef ds:uri="http://schemas.microsoft.com/office/infopath/2007/PartnerControls"/>
    <ds:schemaRef ds:uri="e96afe77-3acb-4328-97fc-408e1bde3ecd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B34386AA-1848-4C75-B336-1053927CB025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D4651DD-DCCC-4759-B2F6-7F520BDCC2B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875bd71-cde8-496c-a136-433f55d5e6d0"/>
    <ds:schemaRef ds:uri="e96afe77-3acb-4328-97fc-408e1bde3ec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15153</TotalTime>
  <Words>132</Words>
  <Application>Microsoft Office PowerPoint</Application>
  <PresentationFormat>Широкоэкранный</PresentationFormat>
  <Paragraphs>11</Paragraphs>
  <Slides>1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7" baseType="lpstr">
      <vt:lpstr>Arial</vt:lpstr>
      <vt:lpstr>Arial Narrow</vt:lpstr>
      <vt:lpstr>Calibri</vt:lpstr>
      <vt:lpstr>Calibri Light</vt:lpstr>
      <vt:lpstr>HSE Sans</vt:lpstr>
      <vt:lpstr>Office Theme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Кутьков Юрий Юрьевич</dc:creator>
  <cp:lastModifiedBy>Артюхова Елена Алексеевна</cp:lastModifiedBy>
  <cp:revision>125</cp:revision>
  <cp:lastPrinted>2022-11-16T15:14:07Z</cp:lastPrinted>
  <dcterms:created xsi:type="dcterms:W3CDTF">2021-11-11T08:52:47Z</dcterms:created>
  <dcterms:modified xsi:type="dcterms:W3CDTF">2022-12-05T15:25:47Z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0x0101002A9C74E6E830D74E9B0FDDB4017A5417</vt:lpwstr>
  </property>
</Properties>
</file>