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DCB"/>
    <a:srgbClr val="102D69"/>
    <a:srgbClr val="CF5A4A"/>
    <a:srgbClr val="179D64"/>
    <a:srgbClr val="FFD740"/>
    <a:srgbClr val="D0E3FF"/>
    <a:srgbClr val="EC6608"/>
    <a:srgbClr val="E4873F"/>
    <a:srgbClr val="976A80"/>
    <a:srgbClr val="D6E6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47D81-4AA7-43F1-8836-56C32AFFEE4E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6D609-A2F1-4BF4-8D12-955E17267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7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83CC6-7030-4DC7-B63E-7D66F1E1A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89AC2E-EBF2-4A39-8172-F9055AE2F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1546BF-E1DF-4119-B0F7-7DA8A70A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5158EF-DFBA-4B03-A090-0CEE79B0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C93EBA-290A-4B32-85CA-08FAC0DE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7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C2BD1-10CE-4D28-8202-D6220315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A14912-1345-4587-8A39-795E8FDA5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9803AA-9525-4D82-84D4-7CF82D5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F0139B-DED2-4323-9780-123EC64C7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FED968-DACF-499A-988B-51303952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2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1303AF-4D93-4C0B-BB6F-07FA9B1C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925301-37F1-45E6-8F10-65B33C7BF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3CA7C-1A3F-4B5A-AF7D-7D42B3A2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3C0C13-669B-4B9F-BA18-94EA4DF8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2BBDC-14E1-4452-A9D0-D1543CE7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3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42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949DBA-732D-41C7-8FBF-038C1E49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EF5222-9EB4-46FE-BA06-C644694D0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CD6B2A-27FC-49AE-9966-BA701CED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315CAD-ACFC-44B2-AAE8-6430FD47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2EE7CC-C1C6-4CB7-B631-C73CBB0A3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4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7F4E9-CF73-4C71-849A-A5BE39B3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4F5D0C-6DDE-42DA-AA62-E25493C15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D171D7-FE05-4C20-BD99-30F187D5E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D4C3-1343-45E0-B0A3-CEC402A2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E841F9-57D1-4E1D-96CB-BEC66ED3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44766-13B7-4002-8AD2-C170C5F2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F7F2A-0762-40AC-9571-B9EF56982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A2F7A5E-99DB-4EDD-B408-AC641DB0C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3B7ADF-337E-4939-9B13-5D6B8273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E4868E-6277-47E1-9202-AD556651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537A05-73F2-4ED5-AB78-3C3AC441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1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4C688-CD48-4E1F-8FA3-4D84A15B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3B7F95-8014-42C1-AEDD-810ABF210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6DC7F5-131F-48AB-8C9C-2B7E8C72B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76A71B-69C0-46CF-8D91-DB31C92E5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E2CE6F-5781-4809-96F7-3C0381CA9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FEDB06-6936-4A9D-A269-A37817B9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5A03F1-FC94-4957-AAED-B6FBC11C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8425E97-D44F-4456-9378-58FDF77A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43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0ED55-3DD5-44AA-AF60-45F7F176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F997CD-B4D3-409C-9C0B-A9876F859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44BE71-5A02-49D5-9C6C-909EBB8F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D0B7E2-6FF6-4868-B1EE-EEDF042A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C5FE29-CB64-42D6-9C71-838E3046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AB7F997-BB6A-4502-B34B-A989774E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AD8F30-9C4D-4E00-B4A6-BFBDFB95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27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9F89D-520A-4C9C-B7EA-F44A3C71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71829-7E85-4B60-A28B-E482DB2D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DB1775-2351-4510-B8EA-506A2F7BD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F852B2-73C2-4E40-9541-4BE0B01B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5911DE-5A45-4163-8BBD-5971466C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C7A23C-E119-42BF-A124-0F9C9D217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F40E0-9681-467B-B6DA-C1AC60B13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1D8E798-BDC1-4F3B-A6ED-124E36CA7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324217-BFCE-4E2F-87A8-9D4B4D3F0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8F97A6-B85C-4BB6-A579-EEC7BA50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4D0948-62A5-49A2-B7B0-75973F4F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DFA7D5-1E1F-4899-B5D1-9B033B376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4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3640B-7FE4-4AEA-98CC-74C92866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2A6D3-834F-4CB6-9CC6-7847F886B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EF9D2-6503-424A-B3C6-DE115B29A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2463-ACFB-4B58-BB18-D2B3EA6C0601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AA4A08-C825-4CDC-AB27-0126B9D55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1933D3-99DD-4CE9-8D2E-36E0D8EEE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B54A-439D-4483-AF82-7BF130B8A2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25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3766BD03-AB50-40C2-91E6-08F83E606B6E}"/>
              </a:ext>
            </a:extLst>
          </p:cNvPr>
          <p:cNvSpPr/>
          <p:nvPr/>
        </p:nvSpPr>
        <p:spPr>
          <a:xfrm>
            <a:off x="143619" y="127000"/>
            <a:ext cx="11904762" cy="66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B70565A-5EFC-4C8E-81BF-D64562D8EC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75"/>
          <a:stretch/>
        </p:blipFill>
        <p:spPr>
          <a:xfrm>
            <a:off x="534456" y="467045"/>
            <a:ext cx="468844" cy="450178"/>
          </a:xfrm>
          <a:prstGeom prst="rect">
            <a:avLst/>
          </a:prstGeom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B6625D00-444E-4CE4-905A-A61AE8B1FB0B}"/>
              </a:ext>
            </a:extLst>
          </p:cNvPr>
          <p:cNvSpPr/>
          <p:nvPr/>
        </p:nvSpPr>
        <p:spPr>
          <a:xfrm>
            <a:off x="1851940" y="457618"/>
            <a:ext cx="4002105" cy="890667"/>
          </a:xfrm>
          <a:prstGeom prst="roundRect">
            <a:avLst>
              <a:gd name="adj" fmla="val 50000"/>
            </a:avLst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1EDBC7C-8D41-4472-8837-B72C3F851801}"/>
              </a:ext>
            </a:extLst>
          </p:cNvPr>
          <p:cNvSpPr/>
          <p:nvPr/>
        </p:nvSpPr>
        <p:spPr>
          <a:xfrm>
            <a:off x="2110859" y="665423"/>
            <a:ext cx="2159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solidFill>
                  <a:schemeClr val="bg1"/>
                </a:solidFill>
                <a:latin typeface="HSE Sans" panose="02000000000000000000" pitchFamily="50" charset="-52"/>
              </a:rPr>
              <a:t>Образование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A837ABD6-7189-4F22-8163-4C596F4938FA}"/>
              </a:ext>
            </a:extLst>
          </p:cNvPr>
          <p:cNvSpPr/>
          <p:nvPr/>
        </p:nvSpPr>
        <p:spPr>
          <a:xfrm>
            <a:off x="5883699" y="456059"/>
            <a:ext cx="4108713" cy="890667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32A0676-53D2-45BA-B31C-051A703FF5E6}"/>
              </a:ext>
            </a:extLst>
          </p:cNvPr>
          <p:cNvSpPr/>
          <p:nvPr/>
        </p:nvSpPr>
        <p:spPr>
          <a:xfrm>
            <a:off x="8177906" y="657557"/>
            <a:ext cx="1447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dirty="0">
                <a:solidFill>
                  <a:schemeClr val="bg1"/>
                </a:solidFill>
                <a:latin typeface="HSE Sans" panose="02000000000000000000" pitchFamily="50" charset="-52"/>
              </a:rPr>
              <a:t>Работа</a:t>
            </a:r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B6C297B7-E206-49A0-8299-4259781533C1}"/>
              </a:ext>
            </a:extLst>
          </p:cNvPr>
          <p:cNvSpPr/>
          <p:nvPr/>
        </p:nvSpPr>
        <p:spPr>
          <a:xfrm>
            <a:off x="4300209" y="456059"/>
            <a:ext cx="3073027" cy="890667"/>
          </a:xfrm>
          <a:prstGeom prst="roundRect">
            <a:avLst>
              <a:gd name="adj" fmla="val 50000"/>
            </a:avLst>
          </a:prstGeom>
          <a:solidFill>
            <a:srgbClr val="D0E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41C6A9-68CB-4BF4-8C82-59D024BFDB29}"/>
              </a:ext>
            </a:extLst>
          </p:cNvPr>
          <p:cNvSpPr txBox="1"/>
          <p:nvPr/>
        </p:nvSpPr>
        <p:spPr>
          <a:xfrm>
            <a:off x="4815999" y="487069"/>
            <a:ext cx="20760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rgbClr val="102D69"/>
                </a:solidFill>
                <a:latin typeface="HSE Sans" panose="02000000000000000000" pitchFamily="2" charset="0"/>
              </a:rPr>
              <a:t>Точки входа в науку</a:t>
            </a: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C3A91937-D814-42AA-9240-5CC11E4FC2D3}"/>
              </a:ext>
            </a:extLst>
          </p:cNvPr>
          <p:cNvSpPr/>
          <p:nvPr/>
        </p:nvSpPr>
        <p:spPr>
          <a:xfrm>
            <a:off x="2656574" y="2307564"/>
            <a:ext cx="1824197" cy="638723"/>
          </a:xfrm>
          <a:prstGeom prst="roundRect">
            <a:avLst>
              <a:gd name="adj" fmla="val 50000"/>
            </a:avLst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Аспирантура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21AAEE04-A021-415A-8BE6-786BD296E774}"/>
              </a:ext>
            </a:extLst>
          </p:cNvPr>
          <p:cNvSpPr/>
          <p:nvPr/>
        </p:nvSpPr>
        <p:spPr>
          <a:xfrm>
            <a:off x="1046308" y="3467939"/>
            <a:ext cx="2474897" cy="529432"/>
          </a:xfrm>
          <a:prstGeom prst="roundRect">
            <a:avLst>
              <a:gd name="adj" fmla="val 50000"/>
            </a:avLst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Академическая аспирантура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A4EEC4F8-499D-4B44-8D86-A7DA1E9B63D3}"/>
              </a:ext>
            </a:extLst>
          </p:cNvPr>
          <p:cNvSpPr/>
          <p:nvPr/>
        </p:nvSpPr>
        <p:spPr>
          <a:xfrm>
            <a:off x="180374" y="1878061"/>
            <a:ext cx="2375618" cy="1012246"/>
          </a:xfrm>
          <a:prstGeom prst="roundRect">
            <a:avLst>
              <a:gd name="adj" fmla="val 50000"/>
            </a:avLst>
          </a:prstGeom>
          <a:solidFill>
            <a:srgbClr val="1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Магистратура-аспирантура (исследовательский трек)</a:t>
            </a:r>
            <a:endParaRPr lang="en-RU" sz="1600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bg1"/>
              </a:solidFill>
              <a:latin typeface="HSE Sans" panose="02000000000000000000" pitchFamily="50" charset="-52"/>
            </a:endParaRPr>
          </a:p>
        </p:txBody>
      </p:sp>
      <p:sp>
        <p:nvSpPr>
          <p:cNvPr id="60" name="Прямоугольник: скругленные углы 59">
            <a:extLst>
              <a:ext uri="{FF2B5EF4-FFF2-40B4-BE49-F238E27FC236}">
                <a16:creationId xmlns:a16="http://schemas.microsoft.com/office/drawing/2014/main" id="{FC85D5BC-38A3-4A4A-9033-87BFABCEFB9F}"/>
              </a:ext>
            </a:extLst>
          </p:cNvPr>
          <p:cNvSpPr/>
          <p:nvPr/>
        </p:nvSpPr>
        <p:spPr>
          <a:xfrm>
            <a:off x="4963949" y="5689187"/>
            <a:ext cx="2492235" cy="750475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Руководитель лаборатории, научного центра</a:t>
            </a: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0192DD08-EEB2-4EC8-807D-962CFBD2F40D}"/>
              </a:ext>
            </a:extLst>
          </p:cNvPr>
          <p:cNvSpPr/>
          <p:nvPr/>
        </p:nvSpPr>
        <p:spPr>
          <a:xfrm>
            <a:off x="4972630" y="3021622"/>
            <a:ext cx="2492229" cy="478755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Младший научный сотрудник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id="{8C4915B0-F814-4CF7-93D4-96DF6497E4B9}"/>
              </a:ext>
            </a:extLst>
          </p:cNvPr>
          <p:cNvSpPr/>
          <p:nvPr/>
        </p:nvSpPr>
        <p:spPr>
          <a:xfrm>
            <a:off x="4964771" y="4087150"/>
            <a:ext cx="2492234" cy="482109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Старший научный сотрудник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3177623B-9630-4282-9BC8-1DB05D8CEF3A}"/>
              </a:ext>
            </a:extLst>
          </p:cNvPr>
          <p:cNvSpPr/>
          <p:nvPr/>
        </p:nvSpPr>
        <p:spPr>
          <a:xfrm>
            <a:off x="4972630" y="4624856"/>
            <a:ext cx="2492241" cy="482110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Ведущий научный сотрудник</a:t>
            </a: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D1744A3A-BC7D-4C34-8046-2BE68905DDC4}"/>
              </a:ext>
            </a:extLst>
          </p:cNvPr>
          <p:cNvSpPr/>
          <p:nvPr/>
        </p:nvSpPr>
        <p:spPr>
          <a:xfrm>
            <a:off x="4972630" y="2490447"/>
            <a:ext cx="2474898" cy="478755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Стажер-исследователь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9" name="Прямоугольник: скругленные углы 58">
            <a:extLst>
              <a:ext uri="{FF2B5EF4-FFF2-40B4-BE49-F238E27FC236}">
                <a16:creationId xmlns:a16="http://schemas.microsoft.com/office/drawing/2014/main" id="{D02399B4-11D3-4331-ABD0-145CF05FC1D7}"/>
              </a:ext>
            </a:extLst>
          </p:cNvPr>
          <p:cNvSpPr/>
          <p:nvPr/>
        </p:nvSpPr>
        <p:spPr>
          <a:xfrm>
            <a:off x="4963949" y="5158011"/>
            <a:ext cx="2492244" cy="482111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Главный научный сотрудник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B7941AE-5493-452C-8B68-69C39CBA55F8}"/>
              </a:ext>
            </a:extLst>
          </p:cNvPr>
          <p:cNvGrpSpPr/>
          <p:nvPr/>
        </p:nvGrpSpPr>
        <p:grpSpPr>
          <a:xfrm>
            <a:off x="8381114" y="1802625"/>
            <a:ext cx="3222595" cy="578557"/>
            <a:chOff x="8294924" y="1804160"/>
            <a:chExt cx="3222595" cy="578557"/>
          </a:xfrm>
        </p:grpSpPr>
        <p:sp>
          <p:nvSpPr>
            <p:cNvPr id="48" name="Прямоугольник: скругленные углы 47">
              <a:extLst>
                <a:ext uri="{FF2B5EF4-FFF2-40B4-BE49-F238E27FC236}">
                  <a16:creationId xmlns:a16="http://schemas.microsoft.com/office/drawing/2014/main" id="{7EF2BFFC-4A77-45C5-AD90-3C3106DF35E5}"/>
                </a:ext>
              </a:extLst>
            </p:cNvPr>
            <p:cNvSpPr/>
            <p:nvPr/>
          </p:nvSpPr>
          <p:spPr>
            <a:xfrm>
              <a:off x="8509037" y="1804160"/>
              <a:ext cx="2794371" cy="578557"/>
            </a:xfrm>
            <a:prstGeom prst="roundRect">
              <a:avLst>
                <a:gd name="adj" fmla="val 50000"/>
              </a:avLst>
            </a:prstGeom>
            <a:solidFill>
              <a:srgbClr val="709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65CF5AE0-03C9-4EB0-8518-886E3A3CFC31}"/>
                </a:ext>
              </a:extLst>
            </p:cNvPr>
            <p:cNvSpPr/>
            <p:nvPr/>
          </p:nvSpPr>
          <p:spPr>
            <a:xfrm>
              <a:off x="8294924" y="1891849"/>
              <a:ext cx="32225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>
                  <a:solidFill>
                    <a:srgbClr val="102D69"/>
                  </a:solidFill>
                  <a:latin typeface="HSE Sans" panose="02000000000000000000" pitchFamily="50" charset="-52"/>
                </a:rPr>
                <a:t>Внешним</a:t>
              </a:r>
              <a:r>
                <a:rPr lang="ru-RU" sz="2000" b="1" dirty="0">
                  <a:solidFill>
                    <a:schemeClr val="bg1"/>
                  </a:solidFill>
                  <a:latin typeface="HSE Sans" panose="02000000000000000000" pitchFamily="50" charset="-52"/>
                </a:rPr>
                <a:t> кандидатам</a:t>
              </a:r>
            </a:p>
          </p:txBody>
        </p: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791F31E-B0ED-4793-8EC1-6645004CAC7F}"/>
              </a:ext>
            </a:extLst>
          </p:cNvPr>
          <p:cNvGrpSpPr/>
          <p:nvPr/>
        </p:nvGrpSpPr>
        <p:grpSpPr>
          <a:xfrm>
            <a:off x="4454263" y="1802625"/>
            <a:ext cx="3049233" cy="578557"/>
            <a:chOff x="4266852" y="1813558"/>
            <a:chExt cx="3049233" cy="578557"/>
          </a:xfrm>
        </p:grpSpPr>
        <p:sp>
          <p:nvSpPr>
            <p:cNvPr id="46" name="Прямоугольник: скругленные углы 45">
              <a:extLst>
                <a:ext uri="{FF2B5EF4-FFF2-40B4-BE49-F238E27FC236}">
                  <a16:creationId xmlns:a16="http://schemas.microsoft.com/office/drawing/2014/main" id="{92F08A3A-D280-4F1D-8E34-18DE334CC8F2}"/>
                </a:ext>
              </a:extLst>
            </p:cNvPr>
            <p:cNvSpPr/>
            <p:nvPr/>
          </p:nvSpPr>
          <p:spPr>
            <a:xfrm>
              <a:off x="4296061" y="1813558"/>
              <a:ext cx="2990816" cy="578557"/>
            </a:xfrm>
            <a:prstGeom prst="roundRect">
              <a:avLst>
                <a:gd name="adj" fmla="val 50000"/>
              </a:avLst>
            </a:prstGeom>
            <a:solidFill>
              <a:srgbClr val="709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C16D95D-A397-4AD2-9756-C7914DB804D8}"/>
                </a:ext>
              </a:extLst>
            </p:cNvPr>
            <p:cNvSpPr/>
            <p:nvPr/>
          </p:nvSpPr>
          <p:spPr>
            <a:xfrm>
              <a:off x="4266852" y="1884733"/>
              <a:ext cx="304923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>
                  <a:solidFill>
                    <a:srgbClr val="102D69"/>
                  </a:solidFill>
                  <a:latin typeface="HSE Sans" panose="02000000000000000000" pitchFamily="50" charset="-52"/>
                </a:rPr>
                <a:t>Внутренним</a:t>
              </a:r>
              <a:r>
                <a:rPr lang="ru-RU" sz="2000" b="1" dirty="0">
                  <a:solidFill>
                    <a:schemeClr val="bg1"/>
                  </a:solidFill>
                  <a:latin typeface="HSE Sans" panose="02000000000000000000" pitchFamily="50" charset="-52"/>
                </a:rPr>
                <a:t> кандидатам</a:t>
              </a:r>
            </a:p>
          </p:txBody>
        </p:sp>
      </p:grp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B38F5338-5238-4857-9946-08358F69757C}"/>
              </a:ext>
            </a:extLst>
          </p:cNvPr>
          <p:cNvSpPr/>
          <p:nvPr/>
        </p:nvSpPr>
        <p:spPr>
          <a:xfrm>
            <a:off x="4963964" y="3555975"/>
            <a:ext cx="2492229" cy="482108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Научный сотрудник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54F8551-DA41-4295-865D-5458CE7FD54F}"/>
              </a:ext>
            </a:extLst>
          </p:cNvPr>
          <p:cNvCxnSpPr>
            <a:cxnSpLocks/>
          </p:cNvCxnSpPr>
          <p:nvPr/>
        </p:nvCxnSpPr>
        <p:spPr>
          <a:xfrm flipH="1">
            <a:off x="2021146" y="1343537"/>
            <a:ext cx="442507" cy="536841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FA00BD4F-9DB2-4D69-823C-D153E66B7474}"/>
              </a:ext>
            </a:extLst>
          </p:cNvPr>
          <p:cNvCxnSpPr>
            <a:cxnSpLocks/>
          </p:cNvCxnSpPr>
          <p:nvPr/>
        </p:nvCxnSpPr>
        <p:spPr>
          <a:xfrm flipH="1">
            <a:off x="6983567" y="1316383"/>
            <a:ext cx="268998" cy="501819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F7326D83-18DC-4161-A8E5-C677BFC9D309}"/>
              </a:ext>
            </a:extLst>
          </p:cNvPr>
          <p:cNvCxnSpPr>
            <a:cxnSpLocks/>
          </p:cNvCxnSpPr>
          <p:nvPr/>
        </p:nvCxnSpPr>
        <p:spPr>
          <a:xfrm>
            <a:off x="8807043" y="1242994"/>
            <a:ext cx="307952" cy="569897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8A729C7A-2786-48E6-943B-1B7E20C07EE4}"/>
              </a:ext>
            </a:extLst>
          </p:cNvPr>
          <p:cNvCxnSpPr>
            <a:cxnSpLocks/>
          </p:cNvCxnSpPr>
          <p:nvPr/>
        </p:nvCxnSpPr>
        <p:spPr>
          <a:xfrm>
            <a:off x="4815999" y="2316360"/>
            <a:ext cx="0" cy="3874128"/>
          </a:xfrm>
          <a:prstGeom prst="straightConnector1">
            <a:avLst/>
          </a:prstGeom>
          <a:ln w="57150">
            <a:solidFill>
              <a:srgbClr val="709DCB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53919A59-F309-40C5-95C5-AC381F2C209D}"/>
              </a:ext>
            </a:extLst>
          </p:cNvPr>
          <p:cNvCxnSpPr>
            <a:cxnSpLocks/>
          </p:cNvCxnSpPr>
          <p:nvPr/>
        </p:nvCxnSpPr>
        <p:spPr>
          <a:xfrm>
            <a:off x="8177906" y="2714443"/>
            <a:ext cx="0" cy="3349981"/>
          </a:xfrm>
          <a:prstGeom prst="line">
            <a:avLst/>
          </a:prstGeom>
          <a:ln w="57150">
            <a:solidFill>
              <a:srgbClr val="709D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018E89AA-4E00-4E61-9EE4-05FF09D1B2AC}"/>
              </a:ext>
            </a:extLst>
          </p:cNvPr>
          <p:cNvCxnSpPr/>
          <p:nvPr/>
        </p:nvCxnSpPr>
        <p:spPr>
          <a:xfrm flipH="1">
            <a:off x="7494352" y="2729824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89B5E5E0-57FA-401C-84DB-03BDF82BD530}"/>
              </a:ext>
            </a:extLst>
          </p:cNvPr>
          <p:cNvCxnSpPr/>
          <p:nvPr/>
        </p:nvCxnSpPr>
        <p:spPr>
          <a:xfrm flipH="1">
            <a:off x="7494352" y="3260999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FE6AB618-1DFF-4B57-8D62-520B612EFEFD}"/>
              </a:ext>
            </a:extLst>
          </p:cNvPr>
          <p:cNvCxnSpPr/>
          <p:nvPr/>
        </p:nvCxnSpPr>
        <p:spPr>
          <a:xfrm flipH="1">
            <a:off x="7501057" y="3797029"/>
            <a:ext cx="703618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F5D981E3-68CC-423C-A1C3-C17E09EF4BAA}"/>
              </a:ext>
            </a:extLst>
          </p:cNvPr>
          <p:cNvCxnSpPr/>
          <p:nvPr/>
        </p:nvCxnSpPr>
        <p:spPr>
          <a:xfrm flipH="1">
            <a:off x="7501057" y="4328204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>
            <a:extLst>
              <a:ext uri="{FF2B5EF4-FFF2-40B4-BE49-F238E27FC236}">
                <a16:creationId xmlns:a16="http://schemas.microsoft.com/office/drawing/2014/main" id="{A7C7AC21-DD30-427C-9361-3C185D12397E}"/>
              </a:ext>
            </a:extLst>
          </p:cNvPr>
          <p:cNvCxnSpPr/>
          <p:nvPr/>
        </p:nvCxnSpPr>
        <p:spPr>
          <a:xfrm flipH="1">
            <a:off x="7501057" y="4875099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>
            <a:extLst>
              <a:ext uri="{FF2B5EF4-FFF2-40B4-BE49-F238E27FC236}">
                <a16:creationId xmlns:a16="http://schemas.microsoft.com/office/drawing/2014/main" id="{2D17B732-BD6C-4138-AB88-015D21C65EC1}"/>
              </a:ext>
            </a:extLst>
          </p:cNvPr>
          <p:cNvCxnSpPr/>
          <p:nvPr/>
        </p:nvCxnSpPr>
        <p:spPr>
          <a:xfrm flipH="1">
            <a:off x="7501057" y="5399066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5A2736EC-A0BC-4B00-85A0-4F463D85CDBC}"/>
              </a:ext>
            </a:extLst>
          </p:cNvPr>
          <p:cNvCxnSpPr/>
          <p:nvPr/>
        </p:nvCxnSpPr>
        <p:spPr>
          <a:xfrm flipH="1">
            <a:off x="7501057" y="6064424"/>
            <a:ext cx="703618" cy="0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id="{01966C3E-E1F4-4B7F-8166-12FE3D804DF8}"/>
              </a:ext>
            </a:extLst>
          </p:cNvPr>
          <p:cNvCxnSpPr>
            <a:cxnSpLocks/>
          </p:cNvCxnSpPr>
          <p:nvPr/>
        </p:nvCxnSpPr>
        <p:spPr>
          <a:xfrm flipH="1">
            <a:off x="8177094" y="2273910"/>
            <a:ext cx="757275" cy="455914"/>
          </a:xfrm>
          <a:prstGeom prst="line">
            <a:avLst/>
          </a:prstGeom>
          <a:ln w="57150">
            <a:solidFill>
              <a:srgbClr val="709D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>
            <a:extLst>
              <a:ext uri="{FF2B5EF4-FFF2-40B4-BE49-F238E27FC236}">
                <a16:creationId xmlns:a16="http://schemas.microsoft.com/office/drawing/2014/main" id="{C03A9907-E75F-4274-8DD7-9FC80379AC67}"/>
              </a:ext>
            </a:extLst>
          </p:cNvPr>
          <p:cNvCxnSpPr>
            <a:cxnSpLocks/>
          </p:cNvCxnSpPr>
          <p:nvPr/>
        </p:nvCxnSpPr>
        <p:spPr>
          <a:xfrm flipH="1">
            <a:off x="8192492" y="3276718"/>
            <a:ext cx="1167016" cy="541592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>
            <a:extLst>
              <a:ext uri="{FF2B5EF4-FFF2-40B4-BE49-F238E27FC236}">
                <a16:creationId xmlns:a16="http://schemas.microsoft.com/office/drawing/2014/main" id="{D8A14C35-0EFD-4D16-9D04-65F629B709EF}"/>
              </a:ext>
            </a:extLst>
          </p:cNvPr>
          <p:cNvCxnSpPr>
            <a:cxnSpLocks/>
          </p:cNvCxnSpPr>
          <p:nvPr/>
        </p:nvCxnSpPr>
        <p:spPr>
          <a:xfrm flipH="1">
            <a:off x="3480111" y="1369957"/>
            <a:ext cx="1530" cy="876339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>
            <a:extLst>
              <a:ext uri="{FF2B5EF4-FFF2-40B4-BE49-F238E27FC236}">
                <a16:creationId xmlns:a16="http://schemas.microsoft.com/office/drawing/2014/main" id="{F628BCC9-2849-4791-BD1F-FAEF3980AD49}"/>
              </a:ext>
            </a:extLst>
          </p:cNvPr>
          <p:cNvCxnSpPr>
            <a:cxnSpLocks/>
          </p:cNvCxnSpPr>
          <p:nvPr/>
        </p:nvCxnSpPr>
        <p:spPr>
          <a:xfrm>
            <a:off x="1809645" y="2895080"/>
            <a:ext cx="199532" cy="577632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: скругленные углы 60">
            <a:extLst>
              <a:ext uri="{FF2B5EF4-FFF2-40B4-BE49-F238E27FC236}">
                <a16:creationId xmlns:a16="http://schemas.microsoft.com/office/drawing/2014/main" id="{E4436A55-3767-44F2-9179-4237C2BCC488}"/>
              </a:ext>
            </a:extLst>
          </p:cNvPr>
          <p:cNvSpPr/>
          <p:nvPr/>
        </p:nvSpPr>
        <p:spPr>
          <a:xfrm>
            <a:off x="8739860" y="2797963"/>
            <a:ext cx="2474898" cy="478755"/>
          </a:xfrm>
          <a:prstGeom prst="roundRect">
            <a:avLst>
              <a:gd name="adj" fmla="val 50000"/>
            </a:avLst>
          </a:prstGeom>
          <a:solidFill>
            <a:srgbClr val="709D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HSE Sans" panose="02000000000000000000" pitchFamily="50" charset="-52"/>
              </a:rPr>
              <a:t>Российский </a:t>
            </a:r>
            <a:r>
              <a:rPr lang="ru-RU" sz="1600" dirty="0" err="1">
                <a:solidFill>
                  <a:schemeClr val="bg1"/>
                </a:solidFill>
                <a:latin typeface="HSE Sans" panose="02000000000000000000" pitchFamily="50" charset="-52"/>
              </a:rPr>
              <a:t>постдок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89B5E5E0-57FA-401C-84DB-03BDF82BD530}"/>
              </a:ext>
            </a:extLst>
          </p:cNvPr>
          <p:cNvCxnSpPr/>
          <p:nvPr/>
        </p:nvCxnSpPr>
        <p:spPr>
          <a:xfrm>
            <a:off x="10026100" y="2376132"/>
            <a:ext cx="1" cy="478049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F628BCC9-2849-4791-BD1F-FAEF3980AD49}"/>
              </a:ext>
            </a:extLst>
          </p:cNvPr>
          <p:cNvCxnSpPr>
            <a:cxnSpLocks/>
          </p:cNvCxnSpPr>
          <p:nvPr/>
        </p:nvCxnSpPr>
        <p:spPr>
          <a:xfrm flipH="1">
            <a:off x="2933217" y="2954603"/>
            <a:ext cx="151765" cy="513336"/>
          </a:xfrm>
          <a:prstGeom prst="straightConnector1">
            <a:avLst/>
          </a:prstGeom>
          <a:ln w="57150">
            <a:solidFill>
              <a:srgbClr val="709DC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780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13455</TotalTime>
  <Words>41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HSE Sans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Кириловская Мирослава Вячеславовна</dc:creator>
  <cp:lastModifiedBy>Администратор</cp:lastModifiedBy>
  <cp:revision>60</cp:revision>
  <cp:lastPrinted>2022-12-02T11:00:05Z</cp:lastPrinted>
  <dcterms:created xsi:type="dcterms:W3CDTF">2022-11-30T13:11:44Z</dcterms:created>
  <dcterms:modified xsi:type="dcterms:W3CDTF">2023-01-18T07:58:39Z</dcterms:modified>
</cp:coreProperties>
</file>